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0"/>
  </p:notesMasterIdLst>
  <p:sldIdLst>
    <p:sldId id="313" r:id="rId5"/>
    <p:sldId id="276" r:id="rId6"/>
    <p:sldId id="277" r:id="rId7"/>
    <p:sldId id="325" r:id="rId8"/>
    <p:sldId id="289" r:id="rId9"/>
    <p:sldId id="309" r:id="rId10"/>
    <p:sldId id="326" r:id="rId11"/>
    <p:sldId id="327" r:id="rId12"/>
    <p:sldId id="328" r:id="rId13"/>
    <p:sldId id="333" r:id="rId14"/>
    <p:sldId id="329" r:id="rId15"/>
    <p:sldId id="334" r:id="rId16"/>
    <p:sldId id="335" r:id="rId17"/>
    <p:sldId id="317" r:id="rId18"/>
    <p:sldId id="318" r:id="rId19"/>
    <p:sldId id="279" r:id="rId20"/>
    <p:sldId id="297" r:id="rId21"/>
    <p:sldId id="298" r:id="rId22"/>
    <p:sldId id="280" r:id="rId23"/>
    <p:sldId id="319" r:id="rId24"/>
    <p:sldId id="320" r:id="rId25"/>
    <p:sldId id="282" r:id="rId26"/>
    <p:sldId id="315" r:id="rId27"/>
    <p:sldId id="283" r:id="rId28"/>
    <p:sldId id="284" r:id="rId29"/>
    <p:sldId id="316" r:id="rId30"/>
    <p:sldId id="285" r:id="rId31"/>
    <p:sldId id="278" r:id="rId32"/>
    <p:sldId id="306" r:id="rId33"/>
    <p:sldId id="331" r:id="rId34"/>
    <p:sldId id="332" r:id="rId35"/>
    <p:sldId id="308" r:id="rId36"/>
    <p:sldId id="312" r:id="rId37"/>
    <p:sldId id="307" r:id="rId38"/>
    <p:sldId id="27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8C99C-E419-07B8-553E-C2C271CFA2F1}" v="37" dt="2025-06-23T11:33:32.706"/>
    <p1510:client id="{D89CBB80-9670-14BF-BAEA-EF31937B7647}" v="3" dt="2025-06-24T11:58:46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Zumstein" userId="2a36afb6-d55f-48fa-a92b-240b582e1679" providerId="ADAL" clId="{17A2737F-ECA5-DF43-9CF6-7037ED5EE797}"/>
    <pc:docChg chg="undo custSel addSld delSld modSld sldOrd">
      <pc:chgData name="Thomas Zumstein" userId="2a36afb6-d55f-48fa-a92b-240b582e1679" providerId="ADAL" clId="{17A2737F-ECA5-DF43-9CF6-7037ED5EE797}" dt="2025-06-19T12:23:38.454" v="395" actId="5793"/>
      <pc:docMkLst>
        <pc:docMk/>
      </pc:docMkLst>
      <pc:sldChg chg="modSp mod">
        <pc:chgData name="Thomas Zumstein" userId="2a36afb6-d55f-48fa-a92b-240b582e1679" providerId="ADAL" clId="{17A2737F-ECA5-DF43-9CF6-7037ED5EE797}" dt="2025-06-04T07:09:21.763" v="236" actId="27636"/>
        <pc:sldMkLst>
          <pc:docMk/>
          <pc:sldMk cId="322667912" sldId="278"/>
        </pc:sldMkLst>
        <pc:spChg chg="mod">
          <ac:chgData name="Thomas Zumstein" userId="2a36afb6-d55f-48fa-a92b-240b582e1679" providerId="ADAL" clId="{17A2737F-ECA5-DF43-9CF6-7037ED5EE797}" dt="2025-06-04T07:09:21.763" v="236" actId="27636"/>
          <ac:spMkLst>
            <pc:docMk/>
            <pc:sldMk cId="322667912" sldId="278"/>
            <ac:spMk id="2" creationId="{00000000-0000-0000-0000-000000000000}"/>
          </ac:spMkLst>
        </pc:spChg>
        <pc:spChg chg="mod">
          <ac:chgData name="Thomas Zumstein" userId="2a36afb6-d55f-48fa-a92b-240b582e1679" providerId="ADAL" clId="{17A2737F-ECA5-DF43-9CF6-7037ED5EE797}" dt="2025-06-04T07:07:56.803" v="208" actId="20577"/>
          <ac:spMkLst>
            <pc:docMk/>
            <pc:sldMk cId="322667912" sldId="278"/>
            <ac:spMk id="3" creationId="{00000000-0000-0000-0000-000000000000}"/>
          </ac:spMkLst>
        </pc:spChg>
      </pc:sldChg>
      <pc:sldChg chg="modSp mod">
        <pc:chgData name="Thomas Zumstein" userId="2a36afb6-d55f-48fa-a92b-240b582e1679" providerId="ADAL" clId="{17A2737F-ECA5-DF43-9CF6-7037ED5EE797}" dt="2025-06-04T06:59:43.455" v="94" actId="20577"/>
        <pc:sldMkLst>
          <pc:docMk/>
          <pc:sldMk cId="3057402111" sldId="280"/>
        </pc:sldMkLst>
        <pc:spChg chg="mod">
          <ac:chgData name="Thomas Zumstein" userId="2a36afb6-d55f-48fa-a92b-240b582e1679" providerId="ADAL" clId="{17A2737F-ECA5-DF43-9CF6-7037ED5EE797}" dt="2025-06-04T06:59:43.455" v="94" actId="20577"/>
          <ac:spMkLst>
            <pc:docMk/>
            <pc:sldMk cId="3057402111" sldId="280"/>
            <ac:spMk id="14" creationId="{00000000-0000-0000-0000-000000000000}"/>
          </ac:spMkLst>
        </pc:spChg>
      </pc:sldChg>
      <pc:sldChg chg="addSp delSp modSp mod">
        <pc:chgData name="Thomas Zumstein" userId="2a36afb6-d55f-48fa-a92b-240b582e1679" providerId="ADAL" clId="{17A2737F-ECA5-DF43-9CF6-7037ED5EE797}" dt="2025-06-04T07:02:48.466" v="146" actId="14100"/>
        <pc:sldMkLst>
          <pc:docMk/>
          <pc:sldMk cId="2298157569" sldId="283"/>
        </pc:sldMkLst>
        <pc:spChg chg="add del mod">
          <ac:chgData name="Thomas Zumstein" userId="2a36afb6-d55f-48fa-a92b-240b582e1679" providerId="ADAL" clId="{17A2737F-ECA5-DF43-9CF6-7037ED5EE797}" dt="2025-06-04T07:02:48.466" v="146" actId="14100"/>
          <ac:spMkLst>
            <pc:docMk/>
            <pc:sldMk cId="2298157569" sldId="283"/>
            <ac:spMk id="2" creationId="{00000000-0000-0000-0000-000000000000}"/>
          </ac:spMkLst>
        </pc:spChg>
      </pc:sldChg>
      <pc:sldChg chg="delSp modSp mod">
        <pc:chgData name="Thomas Zumstein" userId="2a36afb6-d55f-48fa-a92b-240b582e1679" providerId="ADAL" clId="{17A2737F-ECA5-DF43-9CF6-7037ED5EE797}" dt="2025-06-04T07:06:44.720" v="169" actId="14100"/>
        <pc:sldMkLst>
          <pc:docMk/>
          <pc:sldMk cId="4283070671" sldId="285"/>
        </pc:sldMkLst>
        <pc:spChg chg="mod">
          <ac:chgData name="Thomas Zumstein" userId="2a36afb6-d55f-48fa-a92b-240b582e1679" providerId="ADAL" clId="{17A2737F-ECA5-DF43-9CF6-7037ED5EE797}" dt="2025-06-04T07:06:12.393" v="158" actId="255"/>
          <ac:spMkLst>
            <pc:docMk/>
            <pc:sldMk cId="4283070671" sldId="285"/>
            <ac:spMk id="2" creationId="{00000000-0000-0000-0000-000000000000}"/>
          </ac:spMkLst>
        </pc:spChg>
        <pc:picChg chg="mod">
          <ac:chgData name="Thomas Zumstein" userId="2a36afb6-d55f-48fa-a92b-240b582e1679" providerId="ADAL" clId="{17A2737F-ECA5-DF43-9CF6-7037ED5EE797}" dt="2025-06-04T07:06:44.720" v="169" actId="14100"/>
          <ac:picMkLst>
            <pc:docMk/>
            <pc:sldMk cId="4283070671" sldId="285"/>
            <ac:picMk id="4" creationId="{00000000-0000-0000-0000-000000000000}"/>
          </ac:picMkLst>
        </pc:picChg>
        <pc:picChg chg="mod">
          <ac:chgData name="Thomas Zumstein" userId="2a36afb6-d55f-48fa-a92b-240b582e1679" providerId="ADAL" clId="{17A2737F-ECA5-DF43-9CF6-7037ED5EE797}" dt="2025-06-04T07:06:39.376" v="167" actId="14100"/>
          <ac:picMkLst>
            <pc:docMk/>
            <pc:sldMk cId="4283070671" sldId="285"/>
            <ac:picMk id="9" creationId="{00000000-0000-0000-0000-000000000000}"/>
          </ac:picMkLst>
        </pc:picChg>
      </pc:sldChg>
      <pc:sldChg chg="modSp mod">
        <pc:chgData name="Thomas Zumstein" userId="2a36afb6-d55f-48fa-a92b-240b582e1679" providerId="ADAL" clId="{17A2737F-ECA5-DF43-9CF6-7037ED5EE797}" dt="2025-06-04T06:55:58.985" v="20" actId="20577"/>
        <pc:sldMkLst>
          <pc:docMk/>
          <pc:sldMk cId="2113223031" sldId="289"/>
        </pc:sldMkLst>
        <pc:spChg chg="mod">
          <ac:chgData name="Thomas Zumstein" userId="2a36afb6-d55f-48fa-a92b-240b582e1679" providerId="ADAL" clId="{17A2737F-ECA5-DF43-9CF6-7037ED5EE797}" dt="2025-06-04T06:55:58.985" v="20" actId="20577"/>
          <ac:spMkLst>
            <pc:docMk/>
            <pc:sldMk cId="2113223031" sldId="289"/>
            <ac:spMk id="2" creationId="{7F933492-3B6E-6BC6-632E-59F9C6D6A773}"/>
          </ac:spMkLst>
        </pc:spChg>
      </pc:sldChg>
      <pc:sldChg chg="modSp mod">
        <pc:chgData name="Thomas Zumstein" userId="2a36afb6-d55f-48fa-a92b-240b582e1679" providerId="ADAL" clId="{17A2737F-ECA5-DF43-9CF6-7037ED5EE797}" dt="2025-06-04T06:57:15.028" v="26" actId="255"/>
        <pc:sldMkLst>
          <pc:docMk/>
          <pc:sldMk cId="267664411" sldId="297"/>
        </pc:sldMkLst>
        <pc:spChg chg="mod">
          <ac:chgData name="Thomas Zumstein" userId="2a36afb6-d55f-48fa-a92b-240b582e1679" providerId="ADAL" clId="{17A2737F-ECA5-DF43-9CF6-7037ED5EE797}" dt="2025-06-04T06:57:15.028" v="26" actId="255"/>
          <ac:spMkLst>
            <pc:docMk/>
            <pc:sldMk cId="267664411" sldId="297"/>
            <ac:spMk id="2" creationId="{00000000-0000-0000-0000-000000000000}"/>
          </ac:spMkLst>
        </pc:spChg>
      </pc:sldChg>
      <pc:sldChg chg="modSp mod">
        <pc:chgData name="Thomas Zumstein" userId="2a36afb6-d55f-48fa-a92b-240b582e1679" providerId="ADAL" clId="{17A2737F-ECA5-DF43-9CF6-7037ED5EE797}" dt="2025-06-04T06:58:59.012" v="86" actId="20577"/>
        <pc:sldMkLst>
          <pc:docMk/>
          <pc:sldMk cId="751934224" sldId="298"/>
        </pc:sldMkLst>
        <pc:spChg chg="mod">
          <ac:chgData name="Thomas Zumstein" userId="2a36afb6-d55f-48fa-a92b-240b582e1679" providerId="ADAL" clId="{17A2737F-ECA5-DF43-9CF6-7037ED5EE797}" dt="2025-06-04T06:58:59.012" v="86" actId="20577"/>
          <ac:spMkLst>
            <pc:docMk/>
            <pc:sldMk cId="751934224" sldId="298"/>
            <ac:spMk id="2" creationId="{00000000-0000-0000-0000-000000000000}"/>
          </ac:spMkLst>
        </pc:spChg>
      </pc:sldChg>
      <pc:sldChg chg="modSp mod">
        <pc:chgData name="Thomas Zumstein" userId="2a36afb6-d55f-48fa-a92b-240b582e1679" providerId="ADAL" clId="{17A2737F-ECA5-DF43-9CF6-7037ED5EE797}" dt="2025-06-04T07:11:01.652" v="306" actId="20577"/>
        <pc:sldMkLst>
          <pc:docMk/>
          <pc:sldMk cId="1672911272" sldId="306"/>
        </pc:sldMkLst>
        <pc:spChg chg="mod">
          <ac:chgData name="Thomas Zumstein" userId="2a36afb6-d55f-48fa-a92b-240b582e1679" providerId="ADAL" clId="{17A2737F-ECA5-DF43-9CF6-7037ED5EE797}" dt="2025-06-04T07:11:01.652" v="306" actId="20577"/>
          <ac:spMkLst>
            <pc:docMk/>
            <pc:sldMk cId="1672911272" sldId="306"/>
            <ac:spMk id="3" creationId="{00000000-0000-0000-0000-000000000000}"/>
          </ac:spMkLst>
        </pc:spChg>
      </pc:sldChg>
      <pc:sldChg chg="modSp mod">
        <pc:chgData name="Thomas Zumstein" userId="2a36afb6-d55f-48fa-a92b-240b582e1679" providerId="ADAL" clId="{17A2737F-ECA5-DF43-9CF6-7037ED5EE797}" dt="2025-06-04T07:12:39.263" v="380" actId="1076"/>
        <pc:sldMkLst>
          <pc:docMk/>
          <pc:sldMk cId="3095601141" sldId="307"/>
        </pc:sldMkLst>
        <pc:picChg chg="mod">
          <ac:chgData name="Thomas Zumstein" userId="2a36afb6-d55f-48fa-a92b-240b582e1679" providerId="ADAL" clId="{17A2737F-ECA5-DF43-9CF6-7037ED5EE797}" dt="2025-06-04T07:12:39.263" v="380" actId="1076"/>
          <ac:picMkLst>
            <pc:docMk/>
            <pc:sldMk cId="3095601141" sldId="307"/>
            <ac:picMk id="4" creationId="{00000000-0000-0000-0000-000000000000}"/>
          </ac:picMkLst>
        </pc:picChg>
      </pc:sldChg>
      <pc:sldChg chg="modSp mod">
        <pc:chgData name="Thomas Zumstein" userId="2a36afb6-d55f-48fa-a92b-240b582e1679" providerId="ADAL" clId="{17A2737F-ECA5-DF43-9CF6-7037ED5EE797}" dt="2025-06-04T07:12:10.758" v="375" actId="1076"/>
        <pc:sldMkLst>
          <pc:docMk/>
          <pc:sldMk cId="2999453898" sldId="308"/>
        </pc:sldMkLst>
        <pc:picChg chg="mod">
          <ac:chgData name="Thomas Zumstein" userId="2a36afb6-d55f-48fa-a92b-240b582e1679" providerId="ADAL" clId="{17A2737F-ECA5-DF43-9CF6-7037ED5EE797}" dt="2025-06-04T07:12:10.758" v="375" actId="1076"/>
          <ac:picMkLst>
            <pc:docMk/>
            <pc:sldMk cId="2999453898" sldId="308"/>
            <ac:picMk id="4" creationId="{00000000-0000-0000-0000-000000000000}"/>
          </ac:picMkLst>
        </pc:picChg>
      </pc:sldChg>
      <pc:sldChg chg="modSp mod">
        <pc:chgData name="Thomas Zumstein" userId="2a36afb6-d55f-48fa-a92b-240b582e1679" providerId="ADAL" clId="{17A2737F-ECA5-DF43-9CF6-7037ED5EE797}" dt="2025-06-04T07:12:22.636" v="377" actId="14100"/>
        <pc:sldMkLst>
          <pc:docMk/>
          <pc:sldMk cId="2713201157" sldId="312"/>
        </pc:sldMkLst>
        <pc:picChg chg="mod">
          <ac:chgData name="Thomas Zumstein" userId="2a36afb6-d55f-48fa-a92b-240b582e1679" providerId="ADAL" clId="{17A2737F-ECA5-DF43-9CF6-7037ED5EE797}" dt="2025-06-04T07:12:22.636" v="377" actId="14100"/>
          <ac:picMkLst>
            <pc:docMk/>
            <pc:sldMk cId="2713201157" sldId="312"/>
            <ac:picMk id="4" creationId="{00000000-0000-0000-0000-000000000000}"/>
          </ac:picMkLst>
        </pc:picChg>
        <pc:picChg chg="mod">
          <ac:chgData name="Thomas Zumstein" userId="2a36afb6-d55f-48fa-a92b-240b582e1679" providerId="ADAL" clId="{17A2737F-ECA5-DF43-9CF6-7037ED5EE797}" dt="2025-06-04T07:12:19.287" v="376" actId="14100"/>
          <ac:picMkLst>
            <pc:docMk/>
            <pc:sldMk cId="2713201157" sldId="312"/>
            <ac:picMk id="1025" creationId="{00000000-0000-0000-0000-000000000000}"/>
          </ac:picMkLst>
        </pc:picChg>
      </pc:sldChg>
      <pc:sldChg chg="modSp mod">
        <pc:chgData name="Thomas Zumstein" userId="2a36afb6-d55f-48fa-a92b-240b582e1679" providerId="ADAL" clId="{17A2737F-ECA5-DF43-9CF6-7037ED5EE797}" dt="2025-06-04T07:05:23.112" v="157" actId="5793"/>
        <pc:sldMkLst>
          <pc:docMk/>
          <pc:sldMk cId="4137048193" sldId="316"/>
        </pc:sldMkLst>
        <pc:spChg chg="mod">
          <ac:chgData name="Thomas Zumstein" userId="2a36afb6-d55f-48fa-a92b-240b582e1679" providerId="ADAL" clId="{17A2737F-ECA5-DF43-9CF6-7037ED5EE797}" dt="2025-06-04T07:05:23.112" v="157" actId="5793"/>
          <ac:spMkLst>
            <pc:docMk/>
            <pc:sldMk cId="4137048193" sldId="316"/>
            <ac:spMk id="2" creationId="{00000000-0000-0000-0000-000000000000}"/>
          </ac:spMkLst>
        </pc:spChg>
        <pc:picChg chg="mod">
          <ac:chgData name="Thomas Zumstein" userId="2a36afb6-d55f-48fa-a92b-240b582e1679" providerId="ADAL" clId="{17A2737F-ECA5-DF43-9CF6-7037ED5EE797}" dt="2025-06-04T07:05:02.289" v="152" actId="1076"/>
          <ac:picMkLst>
            <pc:docMk/>
            <pc:sldMk cId="4137048193" sldId="316"/>
            <ac:picMk id="4" creationId="{00000000-0000-0000-0000-000000000000}"/>
          </ac:picMkLst>
        </pc:picChg>
        <pc:picChg chg="mod">
          <ac:chgData name="Thomas Zumstein" userId="2a36afb6-d55f-48fa-a92b-240b582e1679" providerId="ADAL" clId="{17A2737F-ECA5-DF43-9CF6-7037ED5EE797}" dt="2025-06-04T07:05:04.353" v="153" actId="1076"/>
          <ac:picMkLst>
            <pc:docMk/>
            <pc:sldMk cId="4137048193" sldId="316"/>
            <ac:picMk id="5" creationId="{00000000-0000-0000-0000-000000000000}"/>
          </ac:picMkLst>
        </pc:picChg>
      </pc:sldChg>
      <pc:sldChg chg="modSp mod">
        <pc:chgData name="Thomas Zumstein" userId="2a36afb6-d55f-48fa-a92b-240b582e1679" providerId="ADAL" clId="{17A2737F-ECA5-DF43-9CF6-7037ED5EE797}" dt="2025-06-04T06:56:54.860" v="25" actId="1076"/>
        <pc:sldMkLst>
          <pc:docMk/>
          <pc:sldMk cId="1748274449" sldId="318"/>
        </pc:sldMkLst>
        <pc:spChg chg="mod">
          <ac:chgData name="Thomas Zumstein" userId="2a36afb6-d55f-48fa-a92b-240b582e1679" providerId="ADAL" clId="{17A2737F-ECA5-DF43-9CF6-7037ED5EE797}" dt="2025-06-04T06:56:42.700" v="22" actId="255"/>
          <ac:spMkLst>
            <pc:docMk/>
            <pc:sldMk cId="1748274449" sldId="318"/>
            <ac:spMk id="3" creationId="{A86AA10C-C2F5-F106-7DE0-3145780EF09B}"/>
          </ac:spMkLst>
        </pc:spChg>
        <pc:picChg chg="mod">
          <ac:chgData name="Thomas Zumstein" userId="2a36afb6-d55f-48fa-a92b-240b582e1679" providerId="ADAL" clId="{17A2737F-ECA5-DF43-9CF6-7037ED5EE797}" dt="2025-06-04T06:56:54.860" v="25" actId="1076"/>
          <ac:picMkLst>
            <pc:docMk/>
            <pc:sldMk cId="1748274449" sldId="318"/>
            <ac:picMk id="4" creationId="{44BEAA11-CCC5-F839-01D0-7976C3B426C7}"/>
          </ac:picMkLst>
        </pc:picChg>
      </pc:sldChg>
      <pc:sldChg chg="delSp modSp mod">
        <pc:chgData name="Thomas Zumstein" userId="2a36afb6-d55f-48fa-a92b-240b582e1679" providerId="ADAL" clId="{17A2737F-ECA5-DF43-9CF6-7037ED5EE797}" dt="2025-06-04T07:02:19.649" v="141" actId="478"/>
        <pc:sldMkLst>
          <pc:docMk/>
          <pc:sldMk cId="3247590826" sldId="319"/>
        </pc:sldMkLst>
        <pc:spChg chg="mod">
          <ac:chgData name="Thomas Zumstein" userId="2a36afb6-d55f-48fa-a92b-240b582e1679" providerId="ADAL" clId="{17A2737F-ECA5-DF43-9CF6-7037ED5EE797}" dt="2025-06-04T07:01:05.836" v="108" actId="1076"/>
          <ac:spMkLst>
            <pc:docMk/>
            <pc:sldMk cId="3247590826" sldId="319"/>
            <ac:spMk id="3" creationId="{64144D06-A447-3984-C20E-05294E36A2AA}"/>
          </ac:spMkLst>
        </pc:spChg>
      </pc:sldChg>
      <pc:sldChg chg="modSp mod">
        <pc:chgData name="Thomas Zumstein" userId="2a36afb6-d55f-48fa-a92b-240b582e1679" providerId="ADAL" clId="{17A2737F-ECA5-DF43-9CF6-7037ED5EE797}" dt="2025-06-04T07:02:05.309" v="139" actId="20577"/>
        <pc:sldMkLst>
          <pc:docMk/>
          <pc:sldMk cId="3200031900" sldId="320"/>
        </pc:sldMkLst>
        <pc:spChg chg="mod">
          <ac:chgData name="Thomas Zumstein" userId="2a36afb6-d55f-48fa-a92b-240b582e1679" providerId="ADAL" clId="{17A2737F-ECA5-DF43-9CF6-7037ED5EE797}" dt="2025-06-04T07:02:02.594" v="138" actId="20577"/>
          <ac:spMkLst>
            <pc:docMk/>
            <pc:sldMk cId="3200031900" sldId="320"/>
            <ac:spMk id="2" creationId="{D184A7D7-F648-44EE-71A2-C19B73227FA7}"/>
          </ac:spMkLst>
        </pc:spChg>
        <pc:spChg chg="mod">
          <ac:chgData name="Thomas Zumstein" userId="2a36afb6-d55f-48fa-a92b-240b582e1679" providerId="ADAL" clId="{17A2737F-ECA5-DF43-9CF6-7037ED5EE797}" dt="2025-06-04T07:02:05.309" v="139" actId="20577"/>
          <ac:spMkLst>
            <pc:docMk/>
            <pc:sldMk cId="3200031900" sldId="320"/>
            <ac:spMk id="3" creationId="{7D5DD9FB-C6E6-8156-6BA4-CDE6549E4568}"/>
          </ac:spMkLst>
        </pc:spChg>
      </pc:sldChg>
      <pc:sldChg chg="del">
        <pc:chgData name="Thomas Zumstein" userId="2a36afb6-d55f-48fa-a92b-240b582e1679" providerId="ADAL" clId="{17A2737F-ECA5-DF43-9CF6-7037ED5EE797}" dt="2025-06-04T07:11:08.113" v="307" actId="2696"/>
        <pc:sldMkLst>
          <pc:docMk/>
          <pc:sldMk cId="470663657" sldId="324"/>
        </pc:sldMkLst>
      </pc:sldChg>
      <pc:sldChg chg="addSp delSp modSp mod">
        <pc:chgData name="Thomas Zumstein" userId="2a36afb6-d55f-48fa-a92b-240b582e1679" providerId="ADAL" clId="{17A2737F-ECA5-DF43-9CF6-7037ED5EE797}" dt="2025-06-04T07:13:12.439" v="381" actId="26606"/>
        <pc:sldMkLst>
          <pc:docMk/>
          <pc:sldMk cId="3833001493" sldId="327"/>
        </pc:sldMkLst>
        <pc:spChg chg="mod">
          <ac:chgData name="Thomas Zumstein" userId="2a36afb6-d55f-48fa-a92b-240b582e1679" providerId="ADAL" clId="{17A2737F-ECA5-DF43-9CF6-7037ED5EE797}" dt="2025-06-04T07:13:12.439" v="381" actId="26606"/>
          <ac:spMkLst>
            <pc:docMk/>
            <pc:sldMk cId="3833001493" sldId="327"/>
            <ac:spMk id="2" creationId="{8F5E4D5E-E13F-EAA2-0B2B-CACEA1443D40}"/>
          </ac:spMkLst>
        </pc:spChg>
        <pc:spChg chg="mod">
          <ac:chgData name="Thomas Zumstein" userId="2a36afb6-d55f-48fa-a92b-240b582e1679" providerId="ADAL" clId="{17A2737F-ECA5-DF43-9CF6-7037ED5EE797}" dt="2025-06-04T07:13:12.439" v="381" actId="26606"/>
          <ac:spMkLst>
            <pc:docMk/>
            <pc:sldMk cId="3833001493" sldId="327"/>
            <ac:spMk id="6147" creationId="{D593EA9D-6F36-2AC2-6828-01F72186C404}"/>
          </ac:spMkLst>
        </pc:spChg>
        <pc:spChg chg="add">
          <ac:chgData name="Thomas Zumstein" userId="2a36afb6-d55f-48fa-a92b-240b582e1679" providerId="ADAL" clId="{17A2737F-ECA5-DF43-9CF6-7037ED5EE797}" dt="2025-06-04T07:13:12.439" v="381" actId="26606"/>
          <ac:spMkLst>
            <pc:docMk/>
            <pc:sldMk cId="3833001493" sldId="327"/>
            <ac:spMk id="6159" creationId="{368B8211-0B9F-4516-8771-3316E00DB965}"/>
          </ac:spMkLst>
        </pc:spChg>
        <pc:picChg chg="mod">
          <ac:chgData name="Thomas Zumstein" userId="2a36afb6-d55f-48fa-a92b-240b582e1679" providerId="ADAL" clId="{17A2737F-ECA5-DF43-9CF6-7037ED5EE797}" dt="2025-06-04T07:13:12.439" v="381" actId="26606"/>
          <ac:picMkLst>
            <pc:docMk/>
            <pc:sldMk cId="3833001493" sldId="327"/>
            <ac:picMk id="3" creationId="{6FFE5A6B-2D2E-8F92-798C-44B1EC8C2A27}"/>
          </ac:picMkLst>
        </pc:picChg>
        <pc:cxnChg chg="add">
          <ac:chgData name="Thomas Zumstein" userId="2a36afb6-d55f-48fa-a92b-240b582e1679" providerId="ADAL" clId="{17A2737F-ECA5-DF43-9CF6-7037ED5EE797}" dt="2025-06-04T07:13:12.439" v="381" actId="26606"/>
          <ac:cxnSpMkLst>
            <pc:docMk/>
            <pc:sldMk cId="3833001493" sldId="327"/>
            <ac:cxnSpMk id="6161" creationId="{B7582E73-8B46-4A0E-944E-58357C80883F}"/>
          </ac:cxnSpMkLst>
        </pc:cxnChg>
      </pc:sldChg>
      <pc:sldChg chg="modSp mod">
        <pc:chgData name="Thomas Zumstein" userId="2a36afb6-d55f-48fa-a92b-240b582e1679" providerId="ADAL" clId="{17A2737F-ECA5-DF43-9CF6-7037ED5EE797}" dt="2025-06-19T12:23:38.454" v="395" actId="5793"/>
        <pc:sldMkLst>
          <pc:docMk/>
          <pc:sldMk cId="3921178877" sldId="328"/>
        </pc:sldMkLst>
        <pc:spChg chg="mod">
          <ac:chgData name="Thomas Zumstein" userId="2a36afb6-d55f-48fa-a92b-240b582e1679" providerId="ADAL" clId="{17A2737F-ECA5-DF43-9CF6-7037ED5EE797}" dt="2025-06-19T12:23:38.454" v="395" actId="5793"/>
          <ac:spMkLst>
            <pc:docMk/>
            <pc:sldMk cId="3921178877" sldId="328"/>
            <ac:spMk id="2" creationId="{6D1925DB-69E4-C4DB-5BC3-0E25645DD5DE}"/>
          </ac:spMkLst>
        </pc:spChg>
      </pc:sldChg>
      <pc:sldChg chg="addSp delSp modSp mod">
        <pc:chgData name="Thomas Zumstein" userId="2a36afb6-d55f-48fa-a92b-240b582e1679" providerId="ADAL" clId="{17A2737F-ECA5-DF43-9CF6-7037ED5EE797}" dt="2025-06-19T12:20:17.962" v="386" actId="20577"/>
        <pc:sldMkLst>
          <pc:docMk/>
          <pc:sldMk cId="1475506826" sldId="329"/>
        </pc:sldMkLst>
        <pc:spChg chg="mod">
          <ac:chgData name="Thomas Zumstein" userId="2a36afb6-d55f-48fa-a92b-240b582e1679" providerId="ADAL" clId="{17A2737F-ECA5-DF43-9CF6-7037ED5EE797}" dt="2025-06-04T07:13:16.849" v="382" actId="26606"/>
          <ac:spMkLst>
            <pc:docMk/>
            <pc:sldMk cId="1475506826" sldId="329"/>
            <ac:spMk id="2" creationId="{DF25D700-6307-F9FE-3D5A-38B91E21AEBC}"/>
          </ac:spMkLst>
        </pc:spChg>
        <pc:spChg chg="mod">
          <ac:chgData name="Thomas Zumstein" userId="2a36afb6-d55f-48fa-a92b-240b582e1679" providerId="ADAL" clId="{17A2737F-ECA5-DF43-9CF6-7037ED5EE797}" dt="2025-06-19T12:20:17.962" v="386" actId="20577"/>
          <ac:spMkLst>
            <pc:docMk/>
            <pc:sldMk cId="1475506826" sldId="329"/>
            <ac:spMk id="6147" creationId="{AC8709F2-D1FE-5364-C314-853EC62AF672}"/>
          </ac:spMkLst>
        </pc:spChg>
        <pc:spChg chg="add">
          <ac:chgData name="Thomas Zumstein" userId="2a36afb6-d55f-48fa-a92b-240b582e1679" providerId="ADAL" clId="{17A2737F-ECA5-DF43-9CF6-7037ED5EE797}" dt="2025-06-04T07:13:16.849" v="382" actId="26606"/>
          <ac:spMkLst>
            <pc:docMk/>
            <pc:sldMk cId="1475506826" sldId="329"/>
            <ac:spMk id="6159" creationId="{368B8211-0B9F-4516-8771-3316E00DB965}"/>
          </ac:spMkLst>
        </pc:spChg>
        <pc:picChg chg="mod">
          <ac:chgData name="Thomas Zumstein" userId="2a36afb6-d55f-48fa-a92b-240b582e1679" providerId="ADAL" clId="{17A2737F-ECA5-DF43-9CF6-7037ED5EE797}" dt="2025-06-04T07:13:16.849" v="382" actId="26606"/>
          <ac:picMkLst>
            <pc:docMk/>
            <pc:sldMk cId="1475506826" sldId="329"/>
            <ac:picMk id="3" creationId="{8C3ED2B1-09C0-F2E4-63F4-57C795C78A9E}"/>
          </ac:picMkLst>
        </pc:picChg>
        <pc:cxnChg chg="add">
          <ac:chgData name="Thomas Zumstein" userId="2a36afb6-d55f-48fa-a92b-240b582e1679" providerId="ADAL" clId="{17A2737F-ECA5-DF43-9CF6-7037ED5EE797}" dt="2025-06-04T07:13:16.849" v="382" actId="26606"/>
          <ac:cxnSpMkLst>
            <pc:docMk/>
            <pc:sldMk cId="1475506826" sldId="329"/>
            <ac:cxnSpMk id="6161" creationId="{B7582E73-8B46-4A0E-944E-58357C80883F}"/>
          </ac:cxnSpMkLst>
        </pc:cxnChg>
      </pc:sldChg>
      <pc:sldChg chg="modSp add del mod ord">
        <pc:chgData name="Thomas Zumstein" userId="2a36afb6-d55f-48fa-a92b-240b582e1679" providerId="ADAL" clId="{17A2737F-ECA5-DF43-9CF6-7037ED5EE797}" dt="2025-06-04T07:11:14.946" v="308" actId="2696"/>
        <pc:sldMkLst>
          <pc:docMk/>
          <pc:sldMk cId="1192993353" sldId="330"/>
        </pc:sldMkLst>
      </pc:sldChg>
      <pc:sldChg chg="modSp add mod">
        <pc:chgData name="Thomas Zumstein" userId="2a36afb6-d55f-48fa-a92b-240b582e1679" providerId="ADAL" clId="{17A2737F-ECA5-DF43-9CF6-7037ED5EE797}" dt="2025-06-04T07:10:15.710" v="257" actId="255"/>
        <pc:sldMkLst>
          <pc:docMk/>
          <pc:sldMk cId="4050667112" sldId="331"/>
        </pc:sldMkLst>
        <pc:spChg chg="mod">
          <ac:chgData name="Thomas Zumstein" userId="2a36afb6-d55f-48fa-a92b-240b582e1679" providerId="ADAL" clId="{17A2737F-ECA5-DF43-9CF6-7037ED5EE797}" dt="2025-06-04T07:10:07.597" v="252" actId="20577"/>
          <ac:spMkLst>
            <pc:docMk/>
            <pc:sldMk cId="4050667112" sldId="331"/>
            <ac:spMk id="2" creationId="{A5B03FD6-DD59-5DAB-5F38-0858BA1EE042}"/>
          </ac:spMkLst>
        </pc:spChg>
        <pc:spChg chg="mod">
          <ac:chgData name="Thomas Zumstein" userId="2a36afb6-d55f-48fa-a92b-240b582e1679" providerId="ADAL" clId="{17A2737F-ECA5-DF43-9CF6-7037ED5EE797}" dt="2025-06-04T07:10:15.710" v="257" actId="255"/>
          <ac:spMkLst>
            <pc:docMk/>
            <pc:sldMk cId="4050667112" sldId="331"/>
            <ac:spMk id="3" creationId="{7ABC8C21-3DB2-5E42-BE82-218E4617AB51}"/>
          </ac:spMkLst>
        </pc:spChg>
      </pc:sldChg>
      <pc:sldChg chg="modSp add mod ord">
        <pc:chgData name="Thomas Zumstein" userId="2a36afb6-d55f-48fa-a92b-240b582e1679" providerId="ADAL" clId="{17A2737F-ECA5-DF43-9CF6-7037ED5EE797}" dt="2025-06-04T07:11:44.409" v="370" actId="20577"/>
        <pc:sldMkLst>
          <pc:docMk/>
          <pc:sldMk cId="3848311598" sldId="332"/>
        </pc:sldMkLst>
        <pc:spChg chg="mod">
          <ac:chgData name="Thomas Zumstein" userId="2a36afb6-d55f-48fa-a92b-240b582e1679" providerId="ADAL" clId="{17A2737F-ECA5-DF43-9CF6-7037ED5EE797}" dt="2025-06-04T07:11:28.869" v="325" actId="20577"/>
          <ac:spMkLst>
            <pc:docMk/>
            <pc:sldMk cId="3848311598" sldId="332"/>
            <ac:spMk id="2" creationId="{D7225C2C-9C88-029B-E82C-882C5E38C805}"/>
          </ac:spMkLst>
        </pc:spChg>
        <pc:spChg chg="mod">
          <ac:chgData name="Thomas Zumstein" userId="2a36afb6-d55f-48fa-a92b-240b582e1679" providerId="ADAL" clId="{17A2737F-ECA5-DF43-9CF6-7037ED5EE797}" dt="2025-06-04T07:11:44.409" v="370" actId="20577"/>
          <ac:spMkLst>
            <pc:docMk/>
            <pc:sldMk cId="3848311598" sldId="332"/>
            <ac:spMk id="3" creationId="{DE22ED14-E6E5-E897-8473-459166E94ED5}"/>
          </ac:spMkLst>
        </pc:spChg>
      </pc:sldChg>
    </pc:docChg>
  </pc:docChgLst>
  <pc:docChgLst>
    <pc:chgData name="Thomas Zumstein" userId="S::thomas.zumstein@winschulen.ch::2a36afb6-d55f-48fa-a92b-240b582e1679" providerId="AD" clId="Web-{73E82B0E-811A-E346-6E18-F8BE31260A46}"/>
    <pc:docChg chg="modSld">
      <pc:chgData name="Thomas Zumstein" userId="S::thomas.zumstein@winschulen.ch::2a36afb6-d55f-48fa-a92b-240b582e1679" providerId="AD" clId="Web-{73E82B0E-811A-E346-6E18-F8BE31260A46}" dt="2025-06-04T06:22:28.605" v="8" actId="20577"/>
      <pc:docMkLst>
        <pc:docMk/>
      </pc:docMkLst>
      <pc:sldChg chg="modSp">
        <pc:chgData name="Thomas Zumstein" userId="S::thomas.zumstein@winschulen.ch::2a36afb6-d55f-48fa-a92b-240b582e1679" providerId="AD" clId="Web-{73E82B0E-811A-E346-6E18-F8BE31260A46}" dt="2025-06-04T06:22:28.605" v="8" actId="20577"/>
        <pc:sldMkLst>
          <pc:docMk/>
          <pc:sldMk cId="3833001493" sldId="327"/>
        </pc:sldMkLst>
        <pc:spChg chg="mod">
          <ac:chgData name="Thomas Zumstein" userId="S::thomas.zumstein@winschulen.ch::2a36afb6-d55f-48fa-a92b-240b582e1679" providerId="AD" clId="Web-{73E82B0E-811A-E346-6E18-F8BE31260A46}" dt="2025-06-04T06:22:28.605" v="8" actId="20577"/>
          <ac:spMkLst>
            <pc:docMk/>
            <pc:sldMk cId="3833001493" sldId="327"/>
            <ac:spMk id="2" creationId="{8F5E4D5E-E13F-EAA2-0B2B-CACEA1443D40}"/>
          </ac:spMkLst>
        </pc:spChg>
      </pc:sldChg>
    </pc:docChg>
  </pc:docChgLst>
  <pc:docChgLst>
    <pc:chgData name="Thomas Zumstein" userId="2a36afb6-d55f-48fa-a92b-240b582e1679" providerId="ADAL" clId="{76B46C75-D0B3-4644-A4FA-B1EC568A212A}"/>
    <pc:docChg chg="undo custSel addSld delSld modSld sldOrd">
      <pc:chgData name="Thomas Zumstein" userId="2a36afb6-d55f-48fa-a92b-240b582e1679" providerId="ADAL" clId="{76B46C75-D0B3-4644-A4FA-B1EC568A212A}" dt="2025-06-03T15:12:51.542" v="644" actId="2696"/>
      <pc:docMkLst>
        <pc:docMk/>
      </pc:docMkLst>
      <pc:sldChg chg="addSp delSp modSp mod setBg">
        <pc:chgData name="Thomas Zumstein" userId="2a36afb6-d55f-48fa-a92b-240b582e1679" providerId="ADAL" clId="{76B46C75-D0B3-4644-A4FA-B1EC568A212A}" dt="2025-06-03T15:08:44.508" v="503" actId="255"/>
        <pc:sldMkLst>
          <pc:docMk/>
          <pc:sldMk cId="4068785998" sldId="276"/>
        </pc:sldMkLst>
        <pc:spChg chg="mod ord">
          <ac:chgData name="Thomas Zumstein" userId="2a36afb6-d55f-48fa-a92b-240b582e1679" providerId="ADAL" clId="{76B46C75-D0B3-4644-A4FA-B1EC568A212A}" dt="2025-06-03T15:08:44.508" v="503" actId="255"/>
          <ac:spMkLst>
            <pc:docMk/>
            <pc:sldMk cId="4068785998" sldId="276"/>
            <ac:spMk id="2" creationId="{00000000-0000-0000-0000-000000000000}"/>
          </ac:spMkLst>
        </pc:spChg>
        <pc:spChg chg="mod ord">
          <ac:chgData name="Thomas Zumstein" userId="2a36afb6-d55f-48fa-a92b-240b582e1679" providerId="ADAL" clId="{76B46C75-D0B3-4644-A4FA-B1EC568A212A}" dt="2025-06-03T15:07:46.502" v="496" actId="26606"/>
          <ac:spMkLst>
            <pc:docMk/>
            <pc:sldMk cId="4068785998" sldId="276"/>
            <ac:spMk id="3" creationId="{00000000-0000-0000-0000-000000000000}"/>
          </ac:spMkLst>
        </pc:spChg>
        <pc:spChg chg="add">
          <ac:chgData name="Thomas Zumstein" userId="2a36afb6-d55f-48fa-a92b-240b582e1679" providerId="ADAL" clId="{76B46C75-D0B3-4644-A4FA-B1EC568A212A}" dt="2025-06-03T15:07:46.502" v="496" actId="26606"/>
          <ac:spMkLst>
            <pc:docMk/>
            <pc:sldMk cId="4068785998" sldId="276"/>
            <ac:spMk id="17" creationId="{368B8211-0B9F-4516-8771-3316E00DB965}"/>
          </ac:spMkLst>
        </pc:spChg>
        <pc:picChg chg="add mod">
          <ac:chgData name="Thomas Zumstein" userId="2a36afb6-d55f-48fa-a92b-240b582e1679" providerId="ADAL" clId="{76B46C75-D0B3-4644-A4FA-B1EC568A212A}" dt="2025-06-03T15:07:46.502" v="496" actId="26606"/>
          <ac:picMkLst>
            <pc:docMk/>
            <pc:sldMk cId="4068785998" sldId="276"/>
            <ac:picMk id="5" creationId="{2396129E-93E8-315E-0009-04E63C5BABB0}"/>
          </ac:picMkLst>
        </pc:picChg>
        <pc:cxnChg chg="add">
          <ac:chgData name="Thomas Zumstein" userId="2a36afb6-d55f-48fa-a92b-240b582e1679" providerId="ADAL" clId="{76B46C75-D0B3-4644-A4FA-B1EC568A212A}" dt="2025-06-03T15:07:46.502" v="496" actId="26606"/>
          <ac:cxnSpMkLst>
            <pc:docMk/>
            <pc:sldMk cId="4068785998" sldId="276"/>
            <ac:cxnSpMk id="19" creationId="{B7582E73-8B46-4A0E-944E-58357C80883F}"/>
          </ac:cxnSpMkLst>
        </pc:cxnChg>
      </pc:sldChg>
      <pc:sldChg chg="addSp delSp modSp mod setBg">
        <pc:chgData name="Thomas Zumstein" userId="2a36afb6-d55f-48fa-a92b-240b582e1679" providerId="ADAL" clId="{76B46C75-D0B3-4644-A4FA-B1EC568A212A}" dt="2025-06-03T15:08:52.665" v="504" actId="255"/>
        <pc:sldMkLst>
          <pc:docMk/>
          <pc:sldMk cId="3472211833" sldId="277"/>
        </pc:sldMkLst>
        <pc:spChg chg="mod ord">
          <ac:chgData name="Thomas Zumstein" userId="2a36afb6-d55f-48fa-a92b-240b582e1679" providerId="ADAL" clId="{76B46C75-D0B3-4644-A4FA-B1EC568A212A}" dt="2025-06-03T15:08:52.665" v="504" actId="255"/>
          <ac:spMkLst>
            <pc:docMk/>
            <pc:sldMk cId="3472211833" sldId="277"/>
            <ac:spMk id="2" creationId="{00000000-0000-0000-0000-000000000000}"/>
          </ac:spMkLst>
        </pc:spChg>
        <pc:spChg chg="mod ord">
          <ac:chgData name="Thomas Zumstein" userId="2a36afb6-d55f-48fa-a92b-240b582e1679" providerId="ADAL" clId="{76B46C75-D0B3-4644-A4FA-B1EC568A212A}" dt="2025-06-03T15:07:49.867" v="497" actId="26606"/>
          <ac:spMkLst>
            <pc:docMk/>
            <pc:sldMk cId="3472211833" sldId="277"/>
            <ac:spMk id="3" creationId="{00000000-0000-0000-0000-000000000000}"/>
          </ac:spMkLst>
        </pc:spChg>
        <pc:spChg chg="add">
          <ac:chgData name="Thomas Zumstein" userId="2a36afb6-d55f-48fa-a92b-240b582e1679" providerId="ADAL" clId="{76B46C75-D0B3-4644-A4FA-B1EC568A212A}" dt="2025-06-03T15:07:49.867" v="497" actId="26606"/>
          <ac:spMkLst>
            <pc:docMk/>
            <pc:sldMk cId="3472211833" sldId="277"/>
            <ac:spMk id="17" creationId="{F2AF0D79-4A1A-4F27-B9F0-CF252C4AC91C}"/>
          </ac:spMkLst>
        </pc:spChg>
        <pc:picChg chg="add mod">
          <ac:chgData name="Thomas Zumstein" userId="2a36afb6-d55f-48fa-a92b-240b582e1679" providerId="ADAL" clId="{76B46C75-D0B3-4644-A4FA-B1EC568A212A}" dt="2025-06-03T15:07:49.867" v="497" actId="26606"/>
          <ac:picMkLst>
            <pc:docMk/>
            <pc:sldMk cId="3472211833" sldId="277"/>
            <ac:picMk id="5" creationId="{0C9B7AE0-D9E3-2F70-7772-AB5919E00B1A}"/>
          </ac:picMkLst>
        </pc:picChg>
        <pc:cxnChg chg="add">
          <ac:chgData name="Thomas Zumstein" userId="2a36afb6-d55f-48fa-a92b-240b582e1679" providerId="ADAL" clId="{76B46C75-D0B3-4644-A4FA-B1EC568A212A}" dt="2025-06-03T15:07:49.867" v="497" actId="26606"/>
          <ac:cxnSpMkLst>
            <pc:docMk/>
            <pc:sldMk cId="3472211833" sldId="277"/>
            <ac:cxnSpMk id="19" creationId="{8E83266B-97F8-4AB9-818F-3A70E8D8580D}"/>
          </ac:cxnSpMkLst>
        </pc:cxnChg>
      </pc:sldChg>
      <pc:sldChg chg="addSp modSp mod setBg modClrScheme chgLayout">
        <pc:chgData name="Thomas Zumstein" userId="2a36afb6-d55f-48fa-a92b-240b582e1679" providerId="ADAL" clId="{76B46C75-D0B3-4644-A4FA-B1EC568A212A}" dt="2025-06-03T15:05:44.377" v="475" actId="255"/>
        <pc:sldMkLst>
          <pc:docMk/>
          <pc:sldMk cId="2113223031" sldId="289"/>
        </pc:sldMkLst>
        <pc:spChg chg="add mod ord">
          <ac:chgData name="Thomas Zumstein" userId="2a36afb6-d55f-48fa-a92b-240b582e1679" providerId="ADAL" clId="{76B46C75-D0B3-4644-A4FA-B1EC568A212A}" dt="2025-06-03T15:05:44.377" v="475" actId="255"/>
          <ac:spMkLst>
            <pc:docMk/>
            <pc:sldMk cId="2113223031" sldId="289"/>
            <ac:spMk id="2" creationId="{7F933492-3B6E-6BC6-632E-59F9C6D6A773}"/>
          </ac:spMkLst>
        </pc:spChg>
        <pc:spChg chg="mod ord">
          <ac:chgData name="Thomas Zumstein" userId="2a36afb6-d55f-48fa-a92b-240b582e1679" providerId="ADAL" clId="{76B46C75-D0B3-4644-A4FA-B1EC568A212A}" dt="2025-06-03T15:05:37.549" v="474" actId="26606"/>
          <ac:spMkLst>
            <pc:docMk/>
            <pc:sldMk cId="2113223031" sldId="289"/>
            <ac:spMk id="6147" creationId="{00000000-0000-0000-0000-000000000000}"/>
          </ac:spMkLst>
        </pc:spChg>
        <pc:spChg chg="add">
          <ac:chgData name="Thomas Zumstein" userId="2a36afb6-d55f-48fa-a92b-240b582e1679" providerId="ADAL" clId="{76B46C75-D0B3-4644-A4FA-B1EC568A212A}" dt="2025-06-03T15:05:37.549" v="474" actId="26606"/>
          <ac:spMkLst>
            <pc:docMk/>
            <pc:sldMk cId="2113223031" sldId="289"/>
            <ac:spMk id="6152" creationId="{F2AF0D79-4A1A-4F27-B9F0-CF252C4AC91C}"/>
          </ac:spMkLst>
        </pc:spChg>
        <pc:picChg chg="mod">
          <ac:chgData name="Thomas Zumstein" userId="2a36afb6-d55f-48fa-a92b-240b582e1679" providerId="ADAL" clId="{76B46C75-D0B3-4644-A4FA-B1EC568A212A}" dt="2025-06-03T15:05:37.549" v="474" actId="26606"/>
          <ac:picMkLst>
            <pc:docMk/>
            <pc:sldMk cId="2113223031" sldId="289"/>
            <ac:picMk id="3" creationId="{4EF00921-62D5-400F-B3A7-C9F966242300}"/>
          </ac:picMkLst>
        </pc:picChg>
        <pc:cxnChg chg="add">
          <ac:chgData name="Thomas Zumstein" userId="2a36afb6-d55f-48fa-a92b-240b582e1679" providerId="ADAL" clId="{76B46C75-D0B3-4644-A4FA-B1EC568A212A}" dt="2025-06-03T15:05:37.549" v="474" actId="26606"/>
          <ac:cxnSpMkLst>
            <pc:docMk/>
            <pc:sldMk cId="2113223031" sldId="289"/>
            <ac:cxnSpMk id="6154" creationId="{8E83266B-97F8-4AB9-818F-3A70E8D8580D}"/>
          </ac:cxnSpMkLst>
        </pc:cxnChg>
      </pc:sldChg>
      <pc:sldChg chg="addSp modSp mod setBg modAnim">
        <pc:chgData name="Thomas Zumstein" userId="2a36afb6-d55f-48fa-a92b-240b582e1679" providerId="ADAL" clId="{76B46C75-D0B3-4644-A4FA-B1EC568A212A}" dt="2025-06-03T15:04:33.505" v="402" actId="255"/>
        <pc:sldMkLst>
          <pc:docMk/>
          <pc:sldMk cId="2484255557" sldId="309"/>
        </pc:sldMkLst>
        <pc:spChg chg="mod ord">
          <ac:chgData name="Thomas Zumstein" userId="2a36afb6-d55f-48fa-a92b-240b582e1679" providerId="ADAL" clId="{76B46C75-D0B3-4644-A4FA-B1EC568A212A}" dt="2025-06-03T15:04:33.505" v="402" actId="255"/>
          <ac:spMkLst>
            <pc:docMk/>
            <pc:sldMk cId="2484255557" sldId="309"/>
            <ac:spMk id="2" creationId="{00000000-0000-0000-0000-000000000000}"/>
          </ac:spMkLst>
        </pc:spChg>
        <pc:spChg chg="mod">
          <ac:chgData name="Thomas Zumstein" userId="2a36afb6-d55f-48fa-a92b-240b582e1679" providerId="ADAL" clId="{76B46C75-D0B3-4644-A4FA-B1EC568A212A}" dt="2025-06-03T15:04:04.275" v="375" actId="26606"/>
          <ac:spMkLst>
            <pc:docMk/>
            <pc:sldMk cId="2484255557" sldId="309"/>
            <ac:spMk id="3" creationId="{00000000-0000-0000-0000-000000000000}"/>
          </ac:spMkLst>
        </pc:spChg>
        <pc:spChg chg="add">
          <ac:chgData name="Thomas Zumstein" userId="2a36afb6-d55f-48fa-a92b-240b582e1679" providerId="ADAL" clId="{76B46C75-D0B3-4644-A4FA-B1EC568A212A}" dt="2025-06-03T15:04:04.275" v="375" actId="26606"/>
          <ac:spMkLst>
            <pc:docMk/>
            <pc:sldMk cId="2484255557" sldId="309"/>
            <ac:spMk id="10" creationId="{368B8211-0B9F-4516-8771-3316E00DB965}"/>
          </ac:spMkLst>
        </pc:spChg>
        <pc:picChg chg="add mod ord">
          <ac:chgData name="Thomas Zumstein" userId="2a36afb6-d55f-48fa-a92b-240b582e1679" providerId="ADAL" clId="{76B46C75-D0B3-4644-A4FA-B1EC568A212A}" dt="2025-06-03T15:04:04.275" v="375" actId="26606"/>
          <ac:picMkLst>
            <pc:docMk/>
            <pc:sldMk cId="2484255557" sldId="309"/>
            <ac:picMk id="5" creationId="{4637FA7D-7D45-B0B8-4A23-B6C9D478D082}"/>
          </ac:picMkLst>
        </pc:picChg>
        <pc:cxnChg chg="add">
          <ac:chgData name="Thomas Zumstein" userId="2a36afb6-d55f-48fa-a92b-240b582e1679" providerId="ADAL" clId="{76B46C75-D0B3-4644-A4FA-B1EC568A212A}" dt="2025-06-03T15:04:04.275" v="375" actId="26606"/>
          <ac:cxnSpMkLst>
            <pc:docMk/>
            <pc:sldMk cId="2484255557" sldId="309"/>
            <ac:cxnSpMk id="12" creationId="{B7582E73-8B46-4A0E-944E-58357C80883F}"/>
          </ac:cxnSpMkLst>
        </pc:cxnChg>
      </pc:sldChg>
      <pc:sldChg chg="del">
        <pc:chgData name="Thomas Zumstein" userId="2a36afb6-d55f-48fa-a92b-240b582e1679" providerId="ADAL" clId="{76B46C75-D0B3-4644-A4FA-B1EC568A212A}" dt="2025-06-03T15:10:46.006" v="578" actId="2696"/>
        <pc:sldMkLst>
          <pc:docMk/>
          <pc:sldMk cId="4110470901" sldId="310"/>
        </pc:sldMkLst>
      </pc:sldChg>
      <pc:sldChg chg="del">
        <pc:chgData name="Thomas Zumstein" userId="2a36afb6-d55f-48fa-a92b-240b582e1679" providerId="ADAL" clId="{76B46C75-D0B3-4644-A4FA-B1EC568A212A}" dt="2025-06-03T15:12:06.099" v="628" actId="2696"/>
        <pc:sldMkLst>
          <pc:docMk/>
          <pc:sldMk cId="2514301495" sldId="311"/>
        </pc:sldMkLst>
      </pc:sldChg>
      <pc:sldChg chg="addSp delSp modSp mod setBg addAnim setClrOvrMap">
        <pc:chgData name="Thomas Zumstein" userId="2a36afb6-d55f-48fa-a92b-240b582e1679" providerId="ADAL" clId="{76B46C75-D0B3-4644-A4FA-B1EC568A212A}" dt="2025-06-03T15:08:25.189" v="502"/>
        <pc:sldMkLst>
          <pc:docMk/>
          <pc:sldMk cId="3966435418" sldId="313"/>
        </pc:sldMkLst>
        <pc:spChg chg="mod">
          <ac:chgData name="Thomas Zumstein" userId="2a36afb6-d55f-48fa-a92b-240b582e1679" providerId="ADAL" clId="{76B46C75-D0B3-4644-A4FA-B1EC568A212A}" dt="2025-06-03T15:08:25.186" v="500" actId="26606"/>
          <ac:spMkLst>
            <pc:docMk/>
            <pc:sldMk cId="3966435418" sldId="313"/>
            <ac:spMk id="2" creationId="{4DEC0C6B-6FDA-41F4-8CE1-578AB755B471}"/>
          </ac:spMkLst>
        </pc:spChg>
        <pc:spChg chg="mod">
          <ac:chgData name="Thomas Zumstein" userId="2a36afb6-d55f-48fa-a92b-240b582e1679" providerId="ADAL" clId="{76B46C75-D0B3-4644-A4FA-B1EC568A212A}" dt="2025-06-03T15:08:25.186" v="500" actId="26606"/>
          <ac:spMkLst>
            <pc:docMk/>
            <pc:sldMk cId="3966435418" sldId="313"/>
            <ac:spMk id="3" creationId="{CDF81AFB-A9FD-43A8-B666-AEEEB7D18130}"/>
          </ac:spMkLst>
        </pc:spChg>
        <pc:spChg chg="add">
          <ac:chgData name="Thomas Zumstein" userId="2a36afb6-d55f-48fa-a92b-240b582e1679" providerId="ADAL" clId="{76B46C75-D0B3-4644-A4FA-B1EC568A212A}" dt="2025-06-03T15:08:25.186" v="500" actId="26606"/>
          <ac:spMkLst>
            <pc:docMk/>
            <pc:sldMk cId="3966435418" sldId="313"/>
            <ac:spMk id="18" creationId="{65513E21-21B0-48DB-8CF1-35E43B33A477}"/>
          </ac:spMkLst>
        </pc:spChg>
        <pc:picChg chg="add mod ord">
          <ac:chgData name="Thomas Zumstein" userId="2a36afb6-d55f-48fa-a92b-240b582e1679" providerId="ADAL" clId="{76B46C75-D0B3-4644-A4FA-B1EC568A212A}" dt="2025-06-03T15:08:25.186" v="500" actId="26606"/>
          <ac:picMkLst>
            <pc:docMk/>
            <pc:sldMk cId="3966435418" sldId="313"/>
            <ac:picMk id="6" creationId="{C0427C34-A6DB-9D70-493A-2759EDE8C72A}"/>
          </ac:picMkLst>
        </pc:picChg>
        <pc:cxnChg chg="add">
          <ac:chgData name="Thomas Zumstein" userId="2a36afb6-d55f-48fa-a92b-240b582e1679" providerId="ADAL" clId="{76B46C75-D0B3-4644-A4FA-B1EC568A212A}" dt="2025-06-03T15:08:25.186" v="500" actId="26606"/>
          <ac:cxnSpMkLst>
            <pc:docMk/>
            <pc:sldMk cId="3966435418" sldId="313"/>
            <ac:cxnSpMk id="20" creationId="{580B8A35-DEA7-4D43-9DF8-90B4681D0FAD}"/>
          </ac:cxnSpMkLst>
        </pc:cxnChg>
      </pc:sldChg>
      <pc:sldChg chg="del">
        <pc:chgData name="Thomas Zumstein" userId="2a36afb6-d55f-48fa-a92b-240b582e1679" providerId="ADAL" clId="{76B46C75-D0B3-4644-A4FA-B1EC568A212A}" dt="2025-06-03T15:09:43.407" v="523" actId="2696"/>
        <pc:sldMkLst>
          <pc:docMk/>
          <pc:sldMk cId="2762665458" sldId="321"/>
        </pc:sldMkLst>
      </pc:sldChg>
      <pc:sldChg chg="del">
        <pc:chgData name="Thomas Zumstein" userId="2a36afb6-d55f-48fa-a92b-240b582e1679" providerId="ADAL" clId="{76B46C75-D0B3-4644-A4FA-B1EC568A212A}" dt="2025-06-03T15:10:51.170" v="579" actId="2696"/>
        <pc:sldMkLst>
          <pc:docMk/>
          <pc:sldMk cId="3124296826" sldId="322"/>
        </pc:sldMkLst>
      </pc:sldChg>
      <pc:sldChg chg="del">
        <pc:chgData name="Thomas Zumstein" userId="2a36afb6-d55f-48fa-a92b-240b582e1679" providerId="ADAL" clId="{76B46C75-D0B3-4644-A4FA-B1EC568A212A}" dt="2025-06-03T15:12:51.542" v="644" actId="2696"/>
        <pc:sldMkLst>
          <pc:docMk/>
          <pc:sldMk cId="1658375600" sldId="323"/>
        </pc:sldMkLst>
      </pc:sldChg>
      <pc:sldChg chg="addSp delSp modSp mod setBg">
        <pc:chgData name="Thomas Zumstein" userId="2a36afb6-d55f-48fa-a92b-240b582e1679" providerId="ADAL" clId="{76B46C75-D0B3-4644-A4FA-B1EC568A212A}" dt="2025-06-03T15:09:10.711" v="510" actId="20577"/>
        <pc:sldMkLst>
          <pc:docMk/>
          <pc:sldMk cId="1915508647" sldId="325"/>
        </pc:sldMkLst>
        <pc:spChg chg="mod ord">
          <ac:chgData name="Thomas Zumstein" userId="2a36afb6-d55f-48fa-a92b-240b582e1679" providerId="ADAL" clId="{76B46C75-D0B3-4644-A4FA-B1EC568A212A}" dt="2025-06-03T15:09:04.839" v="506" actId="20577"/>
          <ac:spMkLst>
            <pc:docMk/>
            <pc:sldMk cId="1915508647" sldId="325"/>
            <ac:spMk id="2" creationId="{00000000-0000-0000-0000-000000000000}"/>
          </ac:spMkLst>
        </pc:spChg>
        <pc:spChg chg="mod ord">
          <ac:chgData name="Thomas Zumstein" userId="2a36afb6-d55f-48fa-a92b-240b582e1679" providerId="ADAL" clId="{76B46C75-D0B3-4644-A4FA-B1EC568A212A}" dt="2025-06-03T15:09:10.711" v="510" actId="20577"/>
          <ac:spMkLst>
            <pc:docMk/>
            <pc:sldMk cId="1915508647" sldId="325"/>
            <ac:spMk id="3" creationId="{00000000-0000-0000-0000-000000000000}"/>
          </ac:spMkLst>
        </pc:spChg>
        <pc:spChg chg="add">
          <ac:chgData name="Thomas Zumstein" userId="2a36afb6-d55f-48fa-a92b-240b582e1679" providerId="ADAL" clId="{76B46C75-D0B3-4644-A4FA-B1EC568A212A}" dt="2025-06-03T15:07:54.542" v="498" actId="26606"/>
          <ac:spMkLst>
            <pc:docMk/>
            <pc:sldMk cId="1915508647" sldId="325"/>
            <ac:spMk id="17" creationId="{368B8211-0B9F-4516-8771-3316E00DB965}"/>
          </ac:spMkLst>
        </pc:spChg>
        <pc:picChg chg="add mod">
          <ac:chgData name="Thomas Zumstein" userId="2a36afb6-d55f-48fa-a92b-240b582e1679" providerId="ADAL" clId="{76B46C75-D0B3-4644-A4FA-B1EC568A212A}" dt="2025-06-03T15:07:54.542" v="498" actId="26606"/>
          <ac:picMkLst>
            <pc:docMk/>
            <pc:sldMk cId="1915508647" sldId="325"/>
            <ac:picMk id="5" creationId="{9798DAA8-ECF8-F62A-ECAD-015564B96779}"/>
          </ac:picMkLst>
        </pc:picChg>
        <pc:cxnChg chg="add">
          <ac:chgData name="Thomas Zumstein" userId="2a36afb6-d55f-48fa-a92b-240b582e1679" providerId="ADAL" clId="{76B46C75-D0B3-4644-A4FA-B1EC568A212A}" dt="2025-06-03T15:07:54.542" v="498" actId="26606"/>
          <ac:cxnSpMkLst>
            <pc:docMk/>
            <pc:sldMk cId="1915508647" sldId="325"/>
            <ac:cxnSpMk id="19" creationId="{B7582E73-8B46-4A0E-944E-58357C80883F}"/>
          </ac:cxnSpMkLst>
        </pc:cxnChg>
      </pc:sldChg>
      <pc:sldChg chg="addSp delSp modSp add mod setBg modAnim">
        <pc:chgData name="Thomas Zumstein" userId="2a36afb6-d55f-48fa-a92b-240b582e1679" providerId="ADAL" clId="{76B46C75-D0B3-4644-A4FA-B1EC568A212A}" dt="2025-06-03T15:09:29.332" v="522" actId="20577"/>
        <pc:sldMkLst>
          <pc:docMk/>
          <pc:sldMk cId="312173071" sldId="326"/>
        </pc:sldMkLst>
        <pc:spChg chg="mod ord">
          <ac:chgData name="Thomas Zumstein" userId="2a36afb6-d55f-48fa-a92b-240b582e1679" providerId="ADAL" clId="{76B46C75-D0B3-4644-A4FA-B1EC568A212A}" dt="2025-06-03T15:04:55.451" v="427" actId="20577"/>
          <ac:spMkLst>
            <pc:docMk/>
            <pc:sldMk cId="312173071" sldId="326"/>
            <ac:spMk id="2" creationId="{2826407F-6F71-555D-FF56-24DC2C99D151}"/>
          </ac:spMkLst>
        </pc:spChg>
        <pc:spChg chg="mod ord">
          <ac:chgData name="Thomas Zumstein" userId="2a36afb6-d55f-48fa-a92b-240b582e1679" providerId="ADAL" clId="{76B46C75-D0B3-4644-A4FA-B1EC568A212A}" dt="2025-06-03T15:09:29.332" v="522" actId="20577"/>
          <ac:spMkLst>
            <pc:docMk/>
            <pc:sldMk cId="312173071" sldId="326"/>
            <ac:spMk id="3" creationId="{D20F5A35-FB68-E7E8-6BC1-DACC21C81FC1}"/>
          </ac:spMkLst>
        </pc:spChg>
        <pc:spChg chg="add">
          <ac:chgData name="Thomas Zumstein" userId="2a36afb6-d55f-48fa-a92b-240b582e1679" providerId="ADAL" clId="{76B46C75-D0B3-4644-A4FA-B1EC568A212A}" dt="2025-06-03T15:02:41.535" v="325" actId="26606"/>
          <ac:spMkLst>
            <pc:docMk/>
            <pc:sldMk cId="312173071" sldId="326"/>
            <ac:spMk id="11" creationId="{F2AF0D79-4A1A-4F27-B9F0-CF252C4AC91C}"/>
          </ac:spMkLst>
        </pc:spChg>
        <pc:picChg chg="add mod">
          <ac:chgData name="Thomas Zumstein" userId="2a36afb6-d55f-48fa-a92b-240b582e1679" providerId="ADAL" clId="{76B46C75-D0B3-4644-A4FA-B1EC568A212A}" dt="2025-06-03T15:02:41.535" v="325" actId="26606"/>
          <ac:picMkLst>
            <pc:docMk/>
            <pc:sldMk cId="312173071" sldId="326"/>
            <ac:picMk id="6" creationId="{7733647D-6870-B4D0-1A2D-2652265A89FF}"/>
          </ac:picMkLst>
        </pc:picChg>
        <pc:cxnChg chg="add">
          <ac:chgData name="Thomas Zumstein" userId="2a36afb6-d55f-48fa-a92b-240b582e1679" providerId="ADAL" clId="{76B46C75-D0B3-4644-A4FA-B1EC568A212A}" dt="2025-06-03T15:02:41.535" v="325" actId="26606"/>
          <ac:cxnSpMkLst>
            <pc:docMk/>
            <pc:sldMk cId="312173071" sldId="326"/>
            <ac:cxnSpMk id="13" creationId="{8E83266B-97F8-4AB9-818F-3A70E8D8580D}"/>
          </ac:cxnSpMkLst>
        </pc:cxnChg>
      </pc:sldChg>
      <pc:sldChg chg="delSp modSp add del mod">
        <pc:chgData name="Thomas Zumstein" userId="2a36afb6-d55f-48fa-a92b-240b582e1679" providerId="ADAL" clId="{76B46C75-D0B3-4644-A4FA-B1EC568A212A}" dt="2025-06-03T15:05:55.671" v="476" actId="2696"/>
        <pc:sldMkLst>
          <pc:docMk/>
          <pc:sldMk cId="373668193" sldId="327"/>
        </pc:sldMkLst>
      </pc:sldChg>
      <pc:sldChg chg="modSp add mod ord">
        <pc:chgData name="Thomas Zumstein" userId="2a36afb6-d55f-48fa-a92b-240b582e1679" providerId="ADAL" clId="{76B46C75-D0B3-4644-A4FA-B1EC568A212A}" dt="2025-06-03T15:10:25.369" v="577" actId="20577"/>
        <pc:sldMkLst>
          <pc:docMk/>
          <pc:sldMk cId="3833001493" sldId="327"/>
        </pc:sldMkLst>
        <pc:spChg chg="mod">
          <ac:chgData name="Thomas Zumstein" userId="2a36afb6-d55f-48fa-a92b-240b582e1679" providerId="ADAL" clId="{76B46C75-D0B3-4644-A4FA-B1EC568A212A}" dt="2025-06-03T15:10:25.369" v="577" actId="20577"/>
          <ac:spMkLst>
            <pc:docMk/>
            <pc:sldMk cId="3833001493" sldId="327"/>
            <ac:spMk id="2" creationId="{8F5E4D5E-E13F-EAA2-0B2B-CACEA1443D40}"/>
          </ac:spMkLst>
        </pc:spChg>
      </pc:sldChg>
      <pc:sldChg chg="modSp add mod ord">
        <pc:chgData name="Thomas Zumstein" userId="2a36afb6-d55f-48fa-a92b-240b582e1679" providerId="ADAL" clId="{76B46C75-D0B3-4644-A4FA-B1EC568A212A}" dt="2025-06-03T15:11:57.208" v="627" actId="20577"/>
        <pc:sldMkLst>
          <pc:docMk/>
          <pc:sldMk cId="3921178877" sldId="328"/>
        </pc:sldMkLst>
        <pc:spChg chg="mod">
          <ac:chgData name="Thomas Zumstein" userId="2a36afb6-d55f-48fa-a92b-240b582e1679" providerId="ADAL" clId="{76B46C75-D0B3-4644-A4FA-B1EC568A212A}" dt="2025-06-03T15:11:57.208" v="627" actId="20577"/>
          <ac:spMkLst>
            <pc:docMk/>
            <pc:sldMk cId="3921178877" sldId="328"/>
            <ac:spMk id="2" creationId="{6D1925DB-69E4-C4DB-5BC3-0E25645DD5DE}"/>
          </ac:spMkLst>
        </pc:spChg>
      </pc:sldChg>
      <pc:sldChg chg="modSp add mod">
        <pc:chgData name="Thomas Zumstein" userId="2a36afb6-d55f-48fa-a92b-240b582e1679" providerId="ADAL" clId="{76B46C75-D0B3-4644-A4FA-B1EC568A212A}" dt="2025-06-03T15:12:45.215" v="643" actId="27636"/>
        <pc:sldMkLst>
          <pc:docMk/>
          <pc:sldMk cId="1475506826" sldId="329"/>
        </pc:sldMkLst>
        <pc:spChg chg="mod">
          <ac:chgData name="Thomas Zumstein" userId="2a36afb6-d55f-48fa-a92b-240b582e1679" providerId="ADAL" clId="{76B46C75-D0B3-4644-A4FA-B1EC568A212A}" dt="2025-06-03T15:12:45.215" v="643" actId="27636"/>
          <ac:spMkLst>
            <pc:docMk/>
            <pc:sldMk cId="1475506826" sldId="329"/>
            <ac:spMk id="2" creationId="{DF25D700-6307-F9FE-3D5A-38B91E21AEBC}"/>
          </ac:spMkLst>
        </pc:spChg>
        <pc:spChg chg="mod">
          <ac:chgData name="Thomas Zumstein" userId="2a36afb6-d55f-48fa-a92b-240b582e1679" providerId="ADAL" clId="{76B46C75-D0B3-4644-A4FA-B1EC568A212A}" dt="2025-06-03T15:12:38.332" v="641" actId="20577"/>
          <ac:spMkLst>
            <pc:docMk/>
            <pc:sldMk cId="1475506826" sldId="329"/>
            <ac:spMk id="6147" creationId="{AC8709F2-D1FE-5364-C314-853EC62AF672}"/>
          </ac:spMkLst>
        </pc:spChg>
      </pc:sldChg>
    </pc:docChg>
  </pc:docChgLst>
  <pc:docChgLst>
    <pc:chgData name="Thomas Zumstein" userId="S::thomas.zumstein@winschulen.ch::2a36afb6-d55f-48fa-a92b-240b582e1679" providerId="AD" clId="Web-{9B34B77B-9035-72DF-D455-F4FCA8BC0061}"/>
    <pc:docChg chg="addSld modSld">
      <pc:chgData name="Thomas Zumstein" userId="S::thomas.zumstein@winschulen.ch::2a36afb6-d55f-48fa-a92b-240b582e1679" providerId="AD" clId="Web-{9B34B77B-9035-72DF-D455-F4FCA8BC0061}" dt="2025-06-06T12:42:17.594" v="247" actId="20577"/>
      <pc:docMkLst>
        <pc:docMk/>
      </pc:docMkLst>
      <pc:sldChg chg="modSp">
        <pc:chgData name="Thomas Zumstein" userId="S::thomas.zumstein@winschulen.ch::2a36afb6-d55f-48fa-a92b-240b582e1679" providerId="AD" clId="Web-{9B34B77B-9035-72DF-D455-F4FCA8BC0061}" dt="2025-06-06T12:42:17.594" v="247" actId="20577"/>
        <pc:sldMkLst>
          <pc:docMk/>
          <pc:sldMk cId="2484255557" sldId="309"/>
        </pc:sldMkLst>
        <pc:spChg chg="mod">
          <ac:chgData name="Thomas Zumstein" userId="S::thomas.zumstein@winschulen.ch::2a36afb6-d55f-48fa-a92b-240b582e1679" providerId="AD" clId="Web-{9B34B77B-9035-72DF-D455-F4FCA8BC0061}" dt="2025-06-06T12:42:17.594" v="247" actId="20577"/>
          <ac:spMkLst>
            <pc:docMk/>
            <pc:sldMk cId="2484255557" sldId="309"/>
            <ac:spMk id="2" creationId="{00000000-0000-0000-0000-000000000000}"/>
          </ac:spMkLst>
        </pc:spChg>
      </pc:sldChg>
      <pc:sldChg chg="modSp">
        <pc:chgData name="Thomas Zumstein" userId="S::thomas.zumstein@winschulen.ch::2a36afb6-d55f-48fa-a92b-240b582e1679" providerId="AD" clId="Web-{9B34B77B-9035-72DF-D455-F4FCA8BC0061}" dt="2025-06-06T12:32:24.960" v="0" actId="20577"/>
        <pc:sldMkLst>
          <pc:docMk/>
          <pc:sldMk cId="3833001493" sldId="327"/>
        </pc:sldMkLst>
        <pc:spChg chg="mod">
          <ac:chgData name="Thomas Zumstein" userId="S::thomas.zumstein@winschulen.ch::2a36afb6-d55f-48fa-a92b-240b582e1679" providerId="AD" clId="Web-{9B34B77B-9035-72DF-D455-F4FCA8BC0061}" dt="2025-06-06T12:32:24.960" v="0" actId="20577"/>
          <ac:spMkLst>
            <pc:docMk/>
            <pc:sldMk cId="3833001493" sldId="327"/>
            <ac:spMk id="2" creationId="{8F5E4D5E-E13F-EAA2-0B2B-CACEA1443D40}"/>
          </ac:spMkLst>
        </pc:spChg>
      </pc:sldChg>
      <pc:sldChg chg="modSp">
        <pc:chgData name="Thomas Zumstein" userId="S::thomas.zumstein@winschulen.ch::2a36afb6-d55f-48fa-a92b-240b582e1679" providerId="AD" clId="Web-{9B34B77B-9035-72DF-D455-F4FCA8BC0061}" dt="2025-06-06T12:35:13.619" v="68" actId="20577"/>
        <pc:sldMkLst>
          <pc:docMk/>
          <pc:sldMk cId="3921178877" sldId="328"/>
        </pc:sldMkLst>
        <pc:spChg chg="mod">
          <ac:chgData name="Thomas Zumstein" userId="S::thomas.zumstein@winschulen.ch::2a36afb6-d55f-48fa-a92b-240b582e1679" providerId="AD" clId="Web-{9B34B77B-9035-72DF-D455-F4FCA8BC0061}" dt="2025-06-06T12:35:13.619" v="68" actId="20577"/>
          <ac:spMkLst>
            <pc:docMk/>
            <pc:sldMk cId="3921178877" sldId="328"/>
            <ac:spMk id="2" creationId="{6D1925DB-69E4-C4DB-5BC3-0E25645DD5DE}"/>
          </ac:spMkLst>
        </pc:spChg>
      </pc:sldChg>
      <pc:sldChg chg="modSp">
        <pc:chgData name="Thomas Zumstein" userId="S::thomas.zumstein@winschulen.ch::2a36afb6-d55f-48fa-a92b-240b582e1679" providerId="AD" clId="Web-{9B34B77B-9035-72DF-D455-F4FCA8BC0061}" dt="2025-06-06T12:34:50.743" v="57" actId="20577"/>
        <pc:sldMkLst>
          <pc:docMk/>
          <pc:sldMk cId="1475506826" sldId="329"/>
        </pc:sldMkLst>
        <pc:spChg chg="mod">
          <ac:chgData name="Thomas Zumstein" userId="S::thomas.zumstein@winschulen.ch::2a36afb6-d55f-48fa-a92b-240b582e1679" providerId="AD" clId="Web-{9B34B77B-9035-72DF-D455-F4FCA8BC0061}" dt="2025-06-06T12:34:50.743" v="57" actId="20577"/>
          <ac:spMkLst>
            <pc:docMk/>
            <pc:sldMk cId="1475506826" sldId="329"/>
            <ac:spMk id="2" creationId="{DF25D700-6307-F9FE-3D5A-38B91E21AEBC}"/>
          </ac:spMkLst>
        </pc:spChg>
      </pc:sldChg>
      <pc:sldChg chg="modSp add replId">
        <pc:chgData name="Thomas Zumstein" userId="S::thomas.zumstein@winschulen.ch::2a36afb6-d55f-48fa-a92b-240b582e1679" providerId="AD" clId="Web-{9B34B77B-9035-72DF-D455-F4FCA8BC0061}" dt="2025-06-06T12:34:22.040" v="54" actId="20577"/>
        <pc:sldMkLst>
          <pc:docMk/>
          <pc:sldMk cId="139450929" sldId="333"/>
        </pc:sldMkLst>
        <pc:spChg chg="mod">
          <ac:chgData name="Thomas Zumstein" userId="S::thomas.zumstein@winschulen.ch::2a36afb6-d55f-48fa-a92b-240b582e1679" providerId="AD" clId="Web-{9B34B77B-9035-72DF-D455-F4FCA8BC0061}" dt="2025-06-06T12:34:22.040" v="54" actId="20577"/>
          <ac:spMkLst>
            <pc:docMk/>
            <pc:sldMk cId="139450929" sldId="333"/>
            <ac:spMk id="2" creationId="{C3E6E3FE-9146-4150-1A9F-0C29EF19A254}"/>
          </ac:spMkLst>
        </pc:spChg>
      </pc:sldChg>
      <pc:sldChg chg="modSp add replId">
        <pc:chgData name="Thomas Zumstein" userId="S::thomas.zumstein@winschulen.ch::2a36afb6-d55f-48fa-a92b-240b582e1679" providerId="AD" clId="Web-{9B34B77B-9035-72DF-D455-F4FCA8BC0061}" dt="2025-06-06T12:37:43.027" v="154" actId="20577"/>
        <pc:sldMkLst>
          <pc:docMk/>
          <pc:sldMk cId="540574108" sldId="334"/>
        </pc:sldMkLst>
        <pc:spChg chg="mod">
          <ac:chgData name="Thomas Zumstein" userId="S::thomas.zumstein@winschulen.ch::2a36afb6-d55f-48fa-a92b-240b582e1679" providerId="AD" clId="Web-{9B34B77B-9035-72DF-D455-F4FCA8BC0061}" dt="2025-06-06T12:37:43.027" v="154" actId="20577"/>
          <ac:spMkLst>
            <pc:docMk/>
            <pc:sldMk cId="540574108" sldId="334"/>
            <ac:spMk id="2" creationId="{0BD56602-C47C-4667-E67B-9170076F836C}"/>
          </ac:spMkLst>
        </pc:spChg>
        <pc:spChg chg="mod">
          <ac:chgData name="Thomas Zumstein" userId="S::thomas.zumstein@winschulen.ch::2a36afb6-d55f-48fa-a92b-240b582e1679" providerId="AD" clId="Web-{9B34B77B-9035-72DF-D455-F4FCA8BC0061}" dt="2025-06-06T12:35:59.104" v="82" actId="20577"/>
          <ac:spMkLst>
            <pc:docMk/>
            <pc:sldMk cId="540574108" sldId="334"/>
            <ac:spMk id="6147" creationId="{4470E0A5-9AED-9F87-C02B-731EF84139CA}"/>
          </ac:spMkLst>
        </pc:spChg>
      </pc:sldChg>
      <pc:sldChg chg="modSp add replId">
        <pc:chgData name="Thomas Zumstein" userId="S::thomas.zumstein@winschulen.ch::2a36afb6-d55f-48fa-a92b-240b582e1679" providerId="AD" clId="Web-{9B34B77B-9035-72DF-D455-F4FCA8BC0061}" dt="2025-06-06T12:40:05.795" v="187" actId="20577"/>
        <pc:sldMkLst>
          <pc:docMk/>
          <pc:sldMk cId="1468645171" sldId="335"/>
        </pc:sldMkLst>
        <pc:spChg chg="mod">
          <ac:chgData name="Thomas Zumstein" userId="S::thomas.zumstein@winschulen.ch::2a36afb6-d55f-48fa-a92b-240b582e1679" providerId="AD" clId="Web-{9B34B77B-9035-72DF-D455-F4FCA8BC0061}" dt="2025-06-06T12:40:05.795" v="187" actId="20577"/>
          <ac:spMkLst>
            <pc:docMk/>
            <pc:sldMk cId="1468645171" sldId="335"/>
            <ac:spMk id="2" creationId="{3E578916-C2D2-2CAA-0F55-7602124E870C}"/>
          </ac:spMkLst>
        </pc:spChg>
        <pc:spChg chg="mod">
          <ac:chgData name="Thomas Zumstein" userId="S::thomas.zumstein@winschulen.ch::2a36afb6-d55f-48fa-a92b-240b582e1679" providerId="AD" clId="Web-{9B34B77B-9035-72DF-D455-F4FCA8BC0061}" dt="2025-06-06T12:38:57.106" v="160" actId="20577"/>
          <ac:spMkLst>
            <pc:docMk/>
            <pc:sldMk cId="1468645171" sldId="335"/>
            <ac:spMk id="6147" creationId="{4C4E6B2C-8D2A-7332-7497-5AA81A730B2A}"/>
          </ac:spMkLst>
        </pc:spChg>
      </pc:sldChg>
    </pc:docChg>
  </pc:docChgLst>
  <pc:docChgLst>
    <pc:chgData name="Thomas Zumstein" userId="S::thomas.zumstein@winschulen.ch::2a36afb6-d55f-48fa-a92b-240b582e1679" providerId="AD" clId="Web-{D89CBB80-9670-14BF-BAEA-EF31937B7647}"/>
    <pc:docChg chg="modSld">
      <pc:chgData name="Thomas Zumstein" userId="S::thomas.zumstein@winschulen.ch::2a36afb6-d55f-48fa-a92b-240b582e1679" providerId="AD" clId="Web-{D89CBB80-9670-14BF-BAEA-EF31937B7647}" dt="2025-06-24T11:58:43.090" v="1" actId="20577"/>
      <pc:docMkLst>
        <pc:docMk/>
      </pc:docMkLst>
      <pc:sldChg chg="modSp">
        <pc:chgData name="Thomas Zumstein" userId="S::thomas.zumstein@winschulen.ch::2a36afb6-d55f-48fa-a92b-240b582e1679" providerId="AD" clId="Web-{D89CBB80-9670-14BF-BAEA-EF31937B7647}" dt="2025-06-24T11:58:43.090" v="1" actId="20577"/>
        <pc:sldMkLst>
          <pc:docMk/>
          <pc:sldMk cId="322667912" sldId="278"/>
        </pc:sldMkLst>
        <pc:spChg chg="mod">
          <ac:chgData name="Thomas Zumstein" userId="S::thomas.zumstein@winschulen.ch::2a36afb6-d55f-48fa-a92b-240b582e1679" providerId="AD" clId="Web-{D89CBB80-9670-14BF-BAEA-EF31937B7647}" dt="2025-06-24T11:58:43.090" v="1" actId="20577"/>
          <ac:spMkLst>
            <pc:docMk/>
            <pc:sldMk cId="322667912" sldId="278"/>
            <ac:spMk id="2" creationId="{00000000-0000-0000-0000-000000000000}"/>
          </ac:spMkLst>
        </pc:spChg>
      </pc:sldChg>
    </pc:docChg>
  </pc:docChgLst>
  <pc:docChgLst>
    <pc:chgData name="Thomas Zumstein" userId="S::thomas.zumstein@winschulen.ch::2a36afb6-d55f-48fa-a92b-240b582e1679" providerId="AD" clId="Web-{6668C99C-E419-07B8-553E-C2C271CFA2F1}"/>
    <pc:docChg chg="modSld">
      <pc:chgData name="Thomas Zumstein" userId="S::thomas.zumstein@winschulen.ch::2a36afb6-d55f-48fa-a92b-240b582e1679" providerId="AD" clId="Web-{6668C99C-E419-07B8-553E-C2C271CFA2F1}" dt="2025-06-23T11:33:32.471" v="38" actId="20577"/>
      <pc:docMkLst>
        <pc:docMk/>
      </pc:docMkLst>
      <pc:sldChg chg="modSp">
        <pc:chgData name="Thomas Zumstein" userId="S::thomas.zumstein@winschulen.ch::2a36afb6-d55f-48fa-a92b-240b582e1679" providerId="AD" clId="Web-{6668C99C-E419-07B8-553E-C2C271CFA2F1}" dt="2025-06-23T11:33:32.471" v="38" actId="20577"/>
        <pc:sldMkLst>
          <pc:docMk/>
          <pc:sldMk cId="2484255557" sldId="309"/>
        </pc:sldMkLst>
        <pc:spChg chg="mod">
          <ac:chgData name="Thomas Zumstein" userId="S::thomas.zumstein@winschulen.ch::2a36afb6-d55f-48fa-a92b-240b582e1679" providerId="AD" clId="Web-{6668C99C-E419-07B8-553E-C2C271CFA2F1}" dt="2025-06-23T11:33:32.471" v="38" actId="20577"/>
          <ac:spMkLst>
            <pc:docMk/>
            <pc:sldMk cId="2484255557" sldId="309"/>
            <ac:spMk id="2" creationId="{00000000-0000-0000-0000-000000000000}"/>
          </ac:spMkLst>
        </pc:spChg>
      </pc:sldChg>
      <pc:sldChg chg="modSp">
        <pc:chgData name="Thomas Zumstein" userId="S::thomas.zumstein@winschulen.ch::2a36afb6-d55f-48fa-a92b-240b582e1679" providerId="AD" clId="Web-{6668C99C-E419-07B8-553E-C2C271CFA2F1}" dt="2025-06-23T11:31:51.469" v="4" actId="20577"/>
        <pc:sldMkLst>
          <pc:docMk/>
          <pc:sldMk cId="3921178877" sldId="328"/>
        </pc:sldMkLst>
        <pc:spChg chg="mod">
          <ac:chgData name="Thomas Zumstein" userId="S::thomas.zumstein@winschulen.ch::2a36afb6-d55f-48fa-a92b-240b582e1679" providerId="AD" clId="Web-{6668C99C-E419-07B8-553E-C2C271CFA2F1}" dt="2025-06-23T11:31:51.469" v="4" actId="20577"/>
          <ac:spMkLst>
            <pc:docMk/>
            <pc:sldMk cId="3921178877" sldId="328"/>
            <ac:spMk id="2" creationId="{6D1925DB-69E4-C4DB-5BC3-0E25645DD5DE}"/>
          </ac:spMkLst>
        </pc:spChg>
      </pc:sldChg>
      <pc:sldChg chg="modSp">
        <pc:chgData name="Thomas Zumstein" userId="S::thomas.zumstein@winschulen.ch::2a36afb6-d55f-48fa-a92b-240b582e1679" providerId="AD" clId="Web-{6668C99C-E419-07B8-553E-C2C271CFA2F1}" dt="2025-06-23T11:32:32.283" v="17" actId="20577"/>
        <pc:sldMkLst>
          <pc:docMk/>
          <pc:sldMk cId="540574108" sldId="334"/>
        </pc:sldMkLst>
        <pc:spChg chg="mod">
          <ac:chgData name="Thomas Zumstein" userId="S::thomas.zumstein@winschulen.ch::2a36afb6-d55f-48fa-a92b-240b582e1679" providerId="AD" clId="Web-{6668C99C-E419-07B8-553E-C2C271CFA2F1}" dt="2025-06-23T11:32:32.283" v="17" actId="20577"/>
          <ac:spMkLst>
            <pc:docMk/>
            <pc:sldMk cId="540574108" sldId="334"/>
            <ac:spMk id="2" creationId="{0BD56602-C47C-4667-E67B-9170076F836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9DF9C-C166-4BA7-9376-CCDDED1FBA2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D21D3A66-10C0-45B3-8527-CF411697C377}">
      <dgm:prSet/>
      <dgm:spPr/>
      <dgm:t>
        <a:bodyPr/>
        <a:lstStyle/>
        <a:p>
          <a:pPr rtl="0"/>
          <a:r>
            <a:rPr lang="de-CH" b="1" dirty="0"/>
            <a:t>Kindergartenstufe</a:t>
          </a:r>
          <a:endParaRPr lang="de-CH" dirty="0"/>
        </a:p>
      </dgm:t>
    </dgm:pt>
    <dgm:pt modelId="{00DF36F6-0DD3-4186-B605-DD1F662A33B9}" type="parTrans" cxnId="{91239E13-86D6-4022-A7E0-D7C8E46BD9F7}">
      <dgm:prSet/>
      <dgm:spPr/>
      <dgm:t>
        <a:bodyPr/>
        <a:lstStyle/>
        <a:p>
          <a:endParaRPr lang="de-CH"/>
        </a:p>
      </dgm:t>
    </dgm:pt>
    <dgm:pt modelId="{B0C477F2-3FF8-4142-A7D1-B086CF505F15}" type="sibTrans" cxnId="{91239E13-86D6-4022-A7E0-D7C8E46BD9F7}">
      <dgm:prSet/>
      <dgm:spPr/>
      <dgm:t>
        <a:bodyPr/>
        <a:lstStyle/>
        <a:p>
          <a:endParaRPr lang="de-CH"/>
        </a:p>
      </dgm:t>
    </dgm:pt>
    <dgm:pt modelId="{2A5EB212-EEDE-463E-92BE-3FE750F1E608}">
      <dgm:prSet/>
      <dgm:spPr/>
      <dgm:t>
        <a:bodyPr/>
        <a:lstStyle/>
        <a:p>
          <a:pPr rtl="0"/>
          <a:r>
            <a:rPr lang="de-CH" dirty="0"/>
            <a:t>2 Jahre, erste Stufe der Volksschule, obligatorisch</a:t>
          </a:r>
        </a:p>
      </dgm:t>
    </dgm:pt>
    <dgm:pt modelId="{48415273-9D91-431E-88E3-E4A61ED13B44}" type="parTrans" cxnId="{2EE1E8C2-5729-4B85-A29D-26A877443E55}">
      <dgm:prSet/>
      <dgm:spPr/>
      <dgm:t>
        <a:bodyPr/>
        <a:lstStyle/>
        <a:p>
          <a:endParaRPr lang="de-CH"/>
        </a:p>
      </dgm:t>
    </dgm:pt>
    <dgm:pt modelId="{10746467-ED07-4411-95EA-A0FB1AD28333}" type="sibTrans" cxnId="{2EE1E8C2-5729-4B85-A29D-26A877443E55}">
      <dgm:prSet/>
      <dgm:spPr/>
      <dgm:t>
        <a:bodyPr/>
        <a:lstStyle/>
        <a:p>
          <a:endParaRPr lang="de-CH"/>
        </a:p>
      </dgm:t>
    </dgm:pt>
    <dgm:pt modelId="{1365CBEE-5C89-467A-9A7E-DF217ED610FD}">
      <dgm:prSet/>
      <dgm:spPr>
        <a:solidFill>
          <a:srgbClr val="00B050"/>
        </a:solidFill>
      </dgm:spPr>
      <dgm:t>
        <a:bodyPr/>
        <a:lstStyle/>
        <a:p>
          <a:pPr rtl="0"/>
          <a:r>
            <a:rPr lang="de-CH" b="1" dirty="0"/>
            <a:t>Primarstufe</a:t>
          </a:r>
          <a:endParaRPr lang="de-CH" dirty="0"/>
        </a:p>
      </dgm:t>
    </dgm:pt>
    <dgm:pt modelId="{2F017D19-2EE6-40EA-9184-5C7973CCC8EE}" type="parTrans" cxnId="{882AF0A9-BD0D-4007-A060-BC5E2A16DAE5}">
      <dgm:prSet/>
      <dgm:spPr/>
      <dgm:t>
        <a:bodyPr/>
        <a:lstStyle/>
        <a:p>
          <a:endParaRPr lang="de-CH"/>
        </a:p>
      </dgm:t>
    </dgm:pt>
    <dgm:pt modelId="{B0C554E7-ECAE-4C19-882A-B088900A7A7F}" type="sibTrans" cxnId="{882AF0A9-BD0D-4007-A060-BC5E2A16DAE5}">
      <dgm:prSet/>
      <dgm:spPr/>
      <dgm:t>
        <a:bodyPr/>
        <a:lstStyle/>
        <a:p>
          <a:endParaRPr lang="de-CH"/>
        </a:p>
      </dgm:t>
    </dgm:pt>
    <dgm:pt modelId="{1CE4A447-D315-4506-BB9B-927F228E44D4}">
      <dgm:prSet/>
      <dgm:spPr>
        <a:solidFill>
          <a:srgbClr val="00B050"/>
        </a:solidFill>
      </dgm:spPr>
      <dgm:t>
        <a:bodyPr/>
        <a:lstStyle/>
        <a:p>
          <a:pPr rtl="0"/>
          <a:r>
            <a:rPr lang="de-CH" dirty="0"/>
            <a:t>6 Jahre</a:t>
          </a:r>
        </a:p>
      </dgm:t>
    </dgm:pt>
    <dgm:pt modelId="{71730754-AC84-482E-90ED-40B7F12035F3}" type="parTrans" cxnId="{670AB514-BDE8-4C3E-AEA1-41E2136259D5}">
      <dgm:prSet/>
      <dgm:spPr/>
      <dgm:t>
        <a:bodyPr/>
        <a:lstStyle/>
        <a:p>
          <a:endParaRPr lang="de-CH"/>
        </a:p>
      </dgm:t>
    </dgm:pt>
    <dgm:pt modelId="{46F42A32-4345-4BF8-B569-AB7B62850D99}" type="sibTrans" cxnId="{670AB514-BDE8-4C3E-AEA1-41E2136259D5}">
      <dgm:prSet/>
      <dgm:spPr/>
      <dgm:t>
        <a:bodyPr/>
        <a:lstStyle/>
        <a:p>
          <a:endParaRPr lang="de-CH"/>
        </a:p>
      </dgm:t>
    </dgm:pt>
    <dgm:pt modelId="{8D4E3016-85C4-4AF5-B8F1-A20AED7B3C55}">
      <dgm:prSet/>
      <dgm:spPr>
        <a:solidFill>
          <a:srgbClr val="FFC000"/>
        </a:solidFill>
      </dgm:spPr>
      <dgm:t>
        <a:bodyPr/>
        <a:lstStyle/>
        <a:p>
          <a:pPr rtl="0"/>
          <a:r>
            <a:rPr lang="de-CH" b="1" dirty="0"/>
            <a:t>Sekundarstufe</a:t>
          </a:r>
          <a:endParaRPr lang="de-CH" dirty="0"/>
        </a:p>
      </dgm:t>
    </dgm:pt>
    <dgm:pt modelId="{DFE7AE3D-DE35-4623-85E3-710D249CC8D2}" type="parTrans" cxnId="{3CDBB367-4900-417D-8F48-D09D2072FE65}">
      <dgm:prSet/>
      <dgm:spPr/>
      <dgm:t>
        <a:bodyPr/>
        <a:lstStyle/>
        <a:p>
          <a:endParaRPr lang="de-CH"/>
        </a:p>
      </dgm:t>
    </dgm:pt>
    <dgm:pt modelId="{C7965E39-3590-4EA2-B1ED-E6DB9C0415E2}" type="sibTrans" cxnId="{3CDBB367-4900-417D-8F48-D09D2072FE65}">
      <dgm:prSet/>
      <dgm:spPr/>
      <dgm:t>
        <a:bodyPr/>
        <a:lstStyle/>
        <a:p>
          <a:endParaRPr lang="de-CH"/>
        </a:p>
      </dgm:t>
    </dgm:pt>
    <dgm:pt modelId="{009ED165-40D9-4CEB-B4FE-4EA36B0CC2FB}">
      <dgm:prSet/>
      <dgm:spPr>
        <a:solidFill>
          <a:srgbClr val="FFC000"/>
        </a:solidFill>
      </dgm:spPr>
      <dgm:t>
        <a:bodyPr/>
        <a:lstStyle/>
        <a:p>
          <a:pPr rtl="0"/>
          <a:r>
            <a:rPr lang="de-CH" dirty="0"/>
            <a:t>3 Jahre</a:t>
          </a:r>
        </a:p>
      </dgm:t>
    </dgm:pt>
    <dgm:pt modelId="{98219565-F2E5-481A-96C3-2B8DCF7923E8}" type="parTrans" cxnId="{C5133CFF-A984-43E1-AA7C-6EB37FAF9FC5}">
      <dgm:prSet/>
      <dgm:spPr/>
      <dgm:t>
        <a:bodyPr/>
        <a:lstStyle/>
        <a:p>
          <a:endParaRPr lang="de-CH"/>
        </a:p>
      </dgm:t>
    </dgm:pt>
    <dgm:pt modelId="{F1A05411-D29E-4E20-9DD0-B4DE76314A5C}" type="sibTrans" cxnId="{C5133CFF-A984-43E1-AA7C-6EB37FAF9FC5}">
      <dgm:prSet/>
      <dgm:spPr/>
      <dgm:t>
        <a:bodyPr/>
        <a:lstStyle/>
        <a:p>
          <a:endParaRPr lang="de-CH"/>
        </a:p>
      </dgm:t>
    </dgm:pt>
    <dgm:pt modelId="{62FD4F2D-7963-4038-8A40-6FED6FE8AA42}" type="pres">
      <dgm:prSet presAssocID="{26E9DF9C-C166-4BA7-9376-CCDDED1FBA22}" presName="Name0" presStyleCnt="0">
        <dgm:presLayoutVars>
          <dgm:dir/>
          <dgm:animLvl val="lvl"/>
          <dgm:resizeHandles val="exact"/>
        </dgm:presLayoutVars>
      </dgm:prSet>
      <dgm:spPr/>
    </dgm:pt>
    <dgm:pt modelId="{6FE64210-E9F1-4F0A-9513-386ED1006BE1}" type="pres">
      <dgm:prSet presAssocID="{009ED165-40D9-4CEB-B4FE-4EA36B0CC2FB}" presName="boxAndChildren" presStyleCnt="0"/>
      <dgm:spPr/>
    </dgm:pt>
    <dgm:pt modelId="{C944E3A9-ED9C-4A4D-BE31-58FA597867C7}" type="pres">
      <dgm:prSet presAssocID="{009ED165-40D9-4CEB-B4FE-4EA36B0CC2FB}" presName="parentTextBox" presStyleLbl="node1" presStyleIdx="0" presStyleCnt="6"/>
      <dgm:spPr/>
    </dgm:pt>
    <dgm:pt modelId="{C3BC4DD4-70C9-4709-A1A3-A864ADDE54C9}" type="pres">
      <dgm:prSet presAssocID="{C7965E39-3590-4EA2-B1ED-E6DB9C0415E2}" presName="sp" presStyleCnt="0"/>
      <dgm:spPr/>
    </dgm:pt>
    <dgm:pt modelId="{BC199E55-B2C2-44EF-BF55-8881645AB4EB}" type="pres">
      <dgm:prSet presAssocID="{8D4E3016-85C4-4AF5-B8F1-A20AED7B3C55}" presName="arrowAndChildren" presStyleCnt="0"/>
      <dgm:spPr/>
    </dgm:pt>
    <dgm:pt modelId="{BE3D5F4B-41E8-4AA2-AD17-E7C84A15D9FF}" type="pres">
      <dgm:prSet presAssocID="{8D4E3016-85C4-4AF5-B8F1-A20AED7B3C55}" presName="parentTextArrow" presStyleLbl="node1" presStyleIdx="1" presStyleCnt="6"/>
      <dgm:spPr/>
    </dgm:pt>
    <dgm:pt modelId="{663831B6-07E1-4ADB-A427-434344406468}" type="pres">
      <dgm:prSet presAssocID="{46F42A32-4345-4BF8-B569-AB7B62850D99}" presName="sp" presStyleCnt="0"/>
      <dgm:spPr/>
    </dgm:pt>
    <dgm:pt modelId="{8AFF2465-0221-4A1E-9322-07CDE139EFB9}" type="pres">
      <dgm:prSet presAssocID="{1CE4A447-D315-4506-BB9B-927F228E44D4}" presName="arrowAndChildren" presStyleCnt="0"/>
      <dgm:spPr/>
    </dgm:pt>
    <dgm:pt modelId="{F0CE0229-0B78-44E0-A5E9-C95B5A49E462}" type="pres">
      <dgm:prSet presAssocID="{1CE4A447-D315-4506-BB9B-927F228E44D4}" presName="parentTextArrow" presStyleLbl="node1" presStyleIdx="2" presStyleCnt="6" custScaleX="100000"/>
      <dgm:spPr/>
    </dgm:pt>
    <dgm:pt modelId="{DB974741-D288-4919-89FB-220118BF594D}" type="pres">
      <dgm:prSet presAssocID="{B0C554E7-ECAE-4C19-882A-B088900A7A7F}" presName="sp" presStyleCnt="0"/>
      <dgm:spPr/>
    </dgm:pt>
    <dgm:pt modelId="{BE7687A1-E89E-4DF8-987D-F1DCFD1988FB}" type="pres">
      <dgm:prSet presAssocID="{1365CBEE-5C89-467A-9A7E-DF217ED610FD}" presName="arrowAndChildren" presStyleCnt="0"/>
      <dgm:spPr/>
    </dgm:pt>
    <dgm:pt modelId="{F3E95A7D-66DA-430D-A484-9A4DEB74DD8B}" type="pres">
      <dgm:prSet presAssocID="{1365CBEE-5C89-467A-9A7E-DF217ED610FD}" presName="parentTextArrow" presStyleLbl="node1" presStyleIdx="3" presStyleCnt="6" custScaleX="100000"/>
      <dgm:spPr/>
    </dgm:pt>
    <dgm:pt modelId="{EC7C6149-AB03-4B3B-AE9D-65F305631D7D}" type="pres">
      <dgm:prSet presAssocID="{10746467-ED07-4411-95EA-A0FB1AD28333}" presName="sp" presStyleCnt="0"/>
      <dgm:spPr/>
    </dgm:pt>
    <dgm:pt modelId="{3BD5FE33-0CFF-463A-BF35-1194B6539E5E}" type="pres">
      <dgm:prSet presAssocID="{2A5EB212-EEDE-463E-92BE-3FE750F1E608}" presName="arrowAndChildren" presStyleCnt="0"/>
      <dgm:spPr/>
    </dgm:pt>
    <dgm:pt modelId="{8D55FA93-4FF3-4EB5-AA30-1AA305BE3BBA}" type="pres">
      <dgm:prSet presAssocID="{2A5EB212-EEDE-463E-92BE-3FE750F1E608}" presName="parentTextArrow" presStyleLbl="node1" presStyleIdx="4" presStyleCnt="6" custScaleX="100000"/>
      <dgm:spPr/>
    </dgm:pt>
    <dgm:pt modelId="{89C904B2-56CD-41F0-9DE7-558A6D12DC8D}" type="pres">
      <dgm:prSet presAssocID="{B0C477F2-3FF8-4142-A7D1-B086CF505F15}" presName="sp" presStyleCnt="0"/>
      <dgm:spPr/>
    </dgm:pt>
    <dgm:pt modelId="{2A3A86C8-C38A-4FCA-80EE-D9B0F5B8A8AE}" type="pres">
      <dgm:prSet presAssocID="{D21D3A66-10C0-45B3-8527-CF411697C377}" presName="arrowAndChildren" presStyleCnt="0"/>
      <dgm:spPr/>
    </dgm:pt>
    <dgm:pt modelId="{712429E0-D15C-4517-85AF-628039A7C991}" type="pres">
      <dgm:prSet presAssocID="{D21D3A66-10C0-45B3-8527-CF411697C377}" presName="parentTextArrow" presStyleLbl="node1" presStyleIdx="5" presStyleCnt="6" custScaleX="100000" custLinFactNeighborY="-265"/>
      <dgm:spPr/>
    </dgm:pt>
  </dgm:ptLst>
  <dgm:cxnLst>
    <dgm:cxn modelId="{A16B3A0F-9901-4918-A3DA-1BFCB2F2E5D9}" type="presOf" srcId="{1365CBEE-5C89-467A-9A7E-DF217ED610FD}" destId="{F3E95A7D-66DA-430D-A484-9A4DEB74DD8B}" srcOrd="0" destOrd="0" presId="urn:microsoft.com/office/officeart/2005/8/layout/process4"/>
    <dgm:cxn modelId="{91239E13-86D6-4022-A7E0-D7C8E46BD9F7}" srcId="{26E9DF9C-C166-4BA7-9376-CCDDED1FBA22}" destId="{D21D3A66-10C0-45B3-8527-CF411697C377}" srcOrd="0" destOrd="0" parTransId="{00DF36F6-0DD3-4186-B605-DD1F662A33B9}" sibTransId="{B0C477F2-3FF8-4142-A7D1-B086CF505F15}"/>
    <dgm:cxn modelId="{670AB514-BDE8-4C3E-AEA1-41E2136259D5}" srcId="{26E9DF9C-C166-4BA7-9376-CCDDED1FBA22}" destId="{1CE4A447-D315-4506-BB9B-927F228E44D4}" srcOrd="3" destOrd="0" parTransId="{71730754-AC84-482E-90ED-40B7F12035F3}" sibTransId="{46F42A32-4345-4BF8-B569-AB7B62850D99}"/>
    <dgm:cxn modelId="{28907726-776A-4C31-8F8D-5360F077805A}" type="presOf" srcId="{009ED165-40D9-4CEB-B4FE-4EA36B0CC2FB}" destId="{C944E3A9-ED9C-4A4D-BE31-58FA597867C7}" srcOrd="0" destOrd="0" presId="urn:microsoft.com/office/officeart/2005/8/layout/process4"/>
    <dgm:cxn modelId="{09408530-831A-451F-A2A0-A29F804E9647}" type="presOf" srcId="{1CE4A447-D315-4506-BB9B-927F228E44D4}" destId="{F0CE0229-0B78-44E0-A5E9-C95B5A49E462}" srcOrd="0" destOrd="0" presId="urn:microsoft.com/office/officeart/2005/8/layout/process4"/>
    <dgm:cxn modelId="{3CDBB367-4900-417D-8F48-D09D2072FE65}" srcId="{26E9DF9C-C166-4BA7-9376-CCDDED1FBA22}" destId="{8D4E3016-85C4-4AF5-B8F1-A20AED7B3C55}" srcOrd="4" destOrd="0" parTransId="{DFE7AE3D-DE35-4623-85E3-710D249CC8D2}" sibTransId="{C7965E39-3590-4EA2-B1ED-E6DB9C0415E2}"/>
    <dgm:cxn modelId="{C119624F-4D43-4EB1-9DA2-593D0F36B81C}" type="presOf" srcId="{2A5EB212-EEDE-463E-92BE-3FE750F1E608}" destId="{8D55FA93-4FF3-4EB5-AA30-1AA305BE3BBA}" srcOrd="0" destOrd="0" presId="urn:microsoft.com/office/officeart/2005/8/layout/process4"/>
    <dgm:cxn modelId="{0835CD53-9596-440E-8B6E-6730FF12C344}" type="presOf" srcId="{8D4E3016-85C4-4AF5-B8F1-A20AED7B3C55}" destId="{BE3D5F4B-41E8-4AA2-AD17-E7C84A15D9FF}" srcOrd="0" destOrd="0" presId="urn:microsoft.com/office/officeart/2005/8/layout/process4"/>
    <dgm:cxn modelId="{882AF0A9-BD0D-4007-A060-BC5E2A16DAE5}" srcId="{26E9DF9C-C166-4BA7-9376-CCDDED1FBA22}" destId="{1365CBEE-5C89-467A-9A7E-DF217ED610FD}" srcOrd="2" destOrd="0" parTransId="{2F017D19-2EE6-40EA-9184-5C7973CCC8EE}" sibTransId="{B0C554E7-ECAE-4C19-882A-B088900A7A7F}"/>
    <dgm:cxn modelId="{9135E8BF-1FDE-49C0-BD18-574C7AE96DCE}" type="presOf" srcId="{26E9DF9C-C166-4BA7-9376-CCDDED1FBA22}" destId="{62FD4F2D-7963-4038-8A40-6FED6FE8AA42}" srcOrd="0" destOrd="0" presId="urn:microsoft.com/office/officeart/2005/8/layout/process4"/>
    <dgm:cxn modelId="{2EE1E8C2-5729-4B85-A29D-26A877443E55}" srcId="{26E9DF9C-C166-4BA7-9376-CCDDED1FBA22}" destId="{2A5EB212-EEDE-463E-92BE-3FE750F1E608}" srcOrd="1" destOrd="0" parTransId="{48415273-9D91-431E-88E3-E4A61ED13B44}" sibTransId="{10746467-ED07-4411-95EA-A0FB1AD28333}"/>
    <dgm:cxn modelId="{F6D706F4-F1DB-4A3D-8BB8-16E7A4F638AE}" type="presOf" srcId="{D21D3A66-10C0-45B3-8527-CF411697C377}" destId="{712429E0-D15C-4517-85AF-628039A7C991}" srcOrd="0" destOrd="0" presId="urn:microsoft.com/office/officeart/2005/8/layout/process4"/>
    <dgm:cxn modelId="{C5133CFF-A984-43E1-AA7C-6EB37FAF9FC5}" srcId="{26E9DF9C-C166-4BA7-9376-CCDDED1FBA22}" destId="{009ED165-40D9-4CEB-B4FE-4EA36B0CC2FB}" srcOrd="5" destOrd="0" parTransId="{98219565-F2E5-481A-96C3-2B8DCF7923E8}" sibTransId="{F1A05411-D29E-4E20-9DD0-B4DE76314A5C}"/>
    <dgm:cxn modelId="{73007421-AED6-4834-B640-0801C02576C1}" type="presParOf" srcId="{62FD4F2D-7963-4038-8A40-6FED6FE8AA42}" destId="{6FE64210-E9F1-4F0A-9513-386ED1006BE1}" srcOrd="0" destOrd="0" presId="urn:microsoft.com/office/officeart/2005/8/layout/process4"/>
    <dgm:cxn modelId="{13CBA6B0-C69D-42A0-B442-93A19FBCB059}" type="presParOf" srcId="{6FE64210-E9F1-4F0A-9513-386ED1006BE1}" destId="{C944E3A9-ED9C-4A4D-BE31-58FA597867C7}" srcOrd="0" destOrd="0" presId="urn:microsoft.com/office/officeart/2005/8/layout/process4"/>
    <dgm:cxn modelId="{042D8D71-0397-4470-9F8D-1D980AA1A799}" type="presParOf" srcId="{62FD4F2D-7963-4038-8A40-6FED6FE8AA42}" destId="{C3BC4DD4-70C9-4709-A1A3-A864ADDE54C9}" srcOrd="1" destOrd="0" presId="urn:microsoft.com/office/officeart/2005/8/layout/process4"/>
    <dgm:cxn modelId="{E75E73F6-066D-42E8-A6BA-1F34DB371823}" type="presParOf" srcId="{62FD4F2D-7963-4038-8A40-6FED6FE8AA42}" destId="{BC199E55-B2C2-44EF-BF55-8881645AB4EB}" srcOrd="2" destOrd="0" presId="urn:microsoft.com/office/officeart/2005/8/layout/process4"/>
    <dgm:cxn modelId="{4E6C3EB5-3A6E-4112-BDD7-D3D1F1BACD98}" type="presParOf" srcId="{BC199E55-B2C2-44EF-BF55-8881645AB4EB}" destId="{BE3D5F4B-41E8-4AA2-AD17-E7C84A15D9FF}" srcOrd="0" destOrd="0" presId="urn:microsoft.com/office/officeart/2005/8/layout/process4"/>
    <dgm:cxn modelId="{15284405-A257-405E-AE83-18F2C94770B3}" type="presParOf" srcId="{62FD4F2D-7963-4038-8A40-6FED6FE8AA42}" destId="{663831B6-07E1-4ADB-A427-434344406468}" srcOrd="3" destOrd="0" presId="urn:microsoft.com/office/officeart/2005/8/layout/process4"/>
    <dgm:cxn modelId="{7F00014B-FB82-47C0-98B0-9FCEBE4A3BF8}" type="presParOf" srcId="{62FD4F2D-7963-4038-8A40-6FED6FE8AA42}" destId="{8AFF2465-0221-4A1E-9322-07CDE139EFB9}" srcOrd="4" destOrd="0" presId="urn:microsoft.com/office/officeart/2005/8/layout/process4"/>
    <dgm:cxn modelId="{5AD4B6BA-76C4-4678-8A79-19EF13960FA7}" type="presParOf" srcId="{8AFF2465-0221-4A1E-9322-07CDE139EFB9}" destId="{F0CE0229-0B78-44E0-A5E9-C95B5A49E462}" srcOrd="0" destOrd="0" presId="urn:microsoft.com/office/officeart/2005/8/layout/process4"/>
    <dgm:cxn modelId="{BEC03ACB-1BF3-4349-ADA5-26EEDE71B00C}" type="presParOf" srcId="{62FD4F2D-7963-4038-8A40-6FED6FE8AA42}" destId="{DB974741-D288-4919-89FB-220118BF594D}" srcOrd="5" destOrd="0" presId="urn:microsoft.com/office/officeart/2005/8/layout/process4"/>
    <dgm:cxn modelId="{F7BD2A7D-20B7-4800-B144-8E0D0B72C270}" type="presParOf" srcId="{62FD4F2D-7963-4038-8A40-6FED6FE8AA42}" destId="{BE7687A1-E89E-4DF8-987D-F1DCFD1988FB}" srcOrd="6" destOrd="0" presId="urn:microsoft.com/office/officeart/2005/8/layout/process4"/>
    <dgm:cxn modelId="{2D4498C7-F118-4C48-A70E-6F2B00DC564D}" type="presParOf" srcId="{BE7687A1-E89E-4DF8-987D-F1DCFD1988FB}" destId="{F3E95A7D-66DA-430D-A484-9A4DEB74DD8B}" srcOrd="0" destOrd="0" presId="urn:microsoft.com/office/officeart/2005/8/layout/process4"/>
    <dgm:cxn modelId="{7C99B340-96DD-48AB-81E0-B478BE05BC4F}" type="presParOf" srcId="{62FD4F2D-7963-4038-8A40-6FED6FE8AA42}" destId="{EC7C6149-AB03-4B3B-AE9D-65F305631D7D}" srcOrd="7" destOrd="0" presId="urn:microsoft.com/office/officeart/2005/8/layout/process4"/>
    <dgm:cxn modelId="{7799FE21-29FE-4479-B66E-B781D64E549B}" type="presParOf" srcId="{62FD4F2D-7963-4038-8A40-6FED6FE8AA42}" destId="{3BD5FE33-0CFF-463A-BF35-1194B6539E5E}" srcOrd="8" destOrd="0" presId="urn:microsoft.com/office/officeart/2005/8/layout/process4"/>
    <dgm:cxn modelId="{300771DC-6361-416B-BBF0-E9A92BAD12E4}" type="presParOf" srcId="{3BD5FE33-0CFF-463A-BF35-1194B6539E5E}" destId="{8D55FA93-4FF3-4EB5-AA30-1AA305BE3BBA}" srcOrd="0" destOrd="0" presId="urn:microsoft.com/office/officeart/2005/8/layout/process4"/>
    <dgm:cxn modelId="{7F9EB2C0-5CA8-4214-978D-C83391123ED5}" type="presParOf" srcId="{62FD4F2D-7963-4038-8A40-6FED6FE8AA42}" destId="{89C904B2-56CD-41F0-9DE7-558A6D12DC8D}" srcOrd="9" destOrd="0" presId="urn:microsoft.com/office/officeart/2005/8/layout/process4"/>
    <dgm:cxn modelId="{2473A5BB-6D29-42A8-99A6-4360E589D02C}" type="presParOf" srcId="{62FD4F2D-7963-4038-8A40-6FED6FE8AA42}" destId="{2A3A86C8-C38A-4FCA-80EE-D9B0F5B8A8AE}" srcOrd="10" destOrd="0" presId="urn:microsoft.com/office/officeart/2005/8/layout/process4"/>
    <dgm:cxn modelId="{B4FA6557-E762-47CA-AF9F-C5D568C0C52D}" type="presParOf" srcId="{2A3A86C8-C38A-4FCA-80EE-D9B0F5B8A8AE}" destId="{712429E0-D15C-4517-85AF-628039A7C99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4E3A9-ED9C-4A4D-BE31-58FA597867C7}">
      <dsp:nvSpPr>
        <dsp:cNvPr id="0" name=""/>
        <dsp:cNvSpPr/>
      </dsp:nvSpPr>
      <dsp:spPr>
        <a:xfrm>
          <a:off x="0" y="3047962"/>
          <a:ext cx="9604375" cy="400043"/>
        </a:xfrm>
        <a:prstGeom prst="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dirty="0"/>
            <a:t>3 Jahre</a:t>
          </a:r>
        </a:p>
      </dsp:txBody>
      <dsp:txXfrm>
        <a:off x="0" y="3047962"/>
        <a:ext cx="9604375" cy="400043"/>
      </dsp:txXfrm>
    </dsp:sp>
    <dsp:sp modelId="{BE3D5F4B-41E8-4AA2-AD17-E7C84A15D9FF}">
      <dsp:nvSpPr>
        <dsp:cNvPr id="0" name=""/>
        <dsp:cNvSpPr/>
      </dsp:nvSpPr>
      <dsp:spPr>
        <a:xfrm rot="10800000">
          <a:off x="0" y="2438696"/>
          <a:ext cx="9604375" cy="615266"/>
        </a:xfrm>
        <a:prstGeom prst="upArrowCallou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b="1" kern="1200" dirty="0"/>
            <a:t>Sekundarstufe</a:t>
          </a:r>
          <a:endParaRPr lang="de-CH" sz="1400" kern="1200" dirty="0"/>
        </a:p>
      </dsp:txBody>
      <dsp:txXfrm rot="10800000">
        <a:off x="0" y="2438696"/>
        <a:ext cx="9604375" cy="399781"/>
      </dsp:txXfrm>
    </dsp:sp>
    <dsp:sp modelId="{F0CE0229-0B78-44E0-A5E9-C95B5A49E462}">
      <dsp:nvSpPr>
        <dsp:cNvPr id="0" name=""/>
        <dsp:cNvSpPr/>
      </dsp:nvSpPr>
      <dsp:spPr>
        <a:xfrm rot="10800000">
          <a:off x="0" y="1829430"/>
          <a:ext cx="9604375" cy="615266"/>
        </a:xfrm>
        <a:prstGeom prst="upArrowCallout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dirty="0"/>
            <a:t>6 Jahre</a:t>
          </a:r>
        </a:p>
      </dsp:txBody>
      <dsp:txXfrm rot="10800000">
        <a:off x="0" y="1829430"/>
        <a:ext cx="9604375" cy="399781"/>
      </dsp:txXfrm>
    </dsp:sp>
    <dsp:sp modelId="{F3E95A7D-66DA-430D-A484-9A4DEB74DD8B}">
      <dsp:nvSpPr>
        <dsp:cNvPr id="0" name=""/>
        <dsp:cNvSpPr/>
      </dsp:nvSpPr>
      <dsp:spPr>
        <a:xfrm rot="10800000">
          <a:off x="0" y="1220164"/>
          <a:ext cx="9604375" cy="615266"/>
        </a:xfrm>
        <a:prstGeom prst="upArrowCallout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b="1" kern="1200" dirty="0"/>
            <a:t>Primarstufe</a:t>
          </a:r>
          <a:endParaRPr lang="de-CH" sz="1400" kern="1200" dirty="0"/>
        </a:p>
      </dsp:txBody>
      <dsp:txXfrm rot="10800000">
        <a:off x="0" y="1220164"/>
        <a:ext cx="9604375" cy="399781"/>
      </dsp:txXfrm>
    </dsp:sp>
    <dsp:sp modelId="{8D55FA93-4FF3-4EB5-AA30-1AA305BE3BBA}">
      <dsp:nvSpPr>
        <dsp:cNvPr id="0" name=""/>
        <dsp:cNvSpPr/>
      </dsp:nvSpPr>
      <dsp:spPr>
        <a:xfrm rot="10800000">
          <a:off x="0" y="610897"/>
          <a:ext cx="9604375" cy="61526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dirty="0"/>
            <a:t>2 Jahre, erste Stufe der Volksschule, obligatorisch</a:t>
          </a:r>
        </a:p>
      </dsp:txBody>
      <dsp:txXfrm rot="10800000">
        <a:off x="0" y="610897"/>
        <a:ext cx="9604375" cy="399781"/>
      </dsp:txXfrm>
    </dsp:sp>
    <dsp:sp modelId="{712429E0-D15C-4517-85AF-628039A7C991}">
      <dsp:nvSpPr>
        <dsp:cNvPr id="0" name=""/>
        <dsp:cNvSpPr/>
      </dsp:nvSpPr>
      <dsp:spPr>
        <a:xfrm rot="10800000">
          <a:off x="0" y="1"/>
          <a:ext cx="9604375" cy="61526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b="1" kern="1200" dirty="0"/>
            <a:t>Kindergartenstufe</a:t>
          </a:r>
          <a:endParaRPr lang="de-CH" sz="1400" kern="1200" dirty="0"/>
        </a:p>
      </dsp:txBody>
      <dsp:txXfrm rot="10800000">
        <a:off x="0" y="1"/>
        <a:ext cx="9604375" cy="399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50851-85C4-456E-8AA4-2EB1743E781C}" type="datetimeFigureOut">
              <a:rPr lang="de-CH" smtClean="0"/>
              <a:t>24.06.2025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ACABC-9749-4345-9774-62ECEDE24C33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6386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Hans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18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25D5B-DAA5-597C-F9FA-55A538C4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97AB692-A597-DEFA-D524-611327321D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Stadt Winterthur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396F10-967C-7B0E-674D-BF2E30B2CEC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9DACF-741E-4373-B228-C2926BCC7822}" type="datetime1">
              <a:rPr lang="de-CH" altLang="de-DE" smtClean="0"/>
              <a:pPr eaLnBrk="1" hangingPunct="1">
                <a:spcBef>
                  <a:spcPct val="0"/>
                </a:spcBef>
              </a:pPr>
              <a:t>24.06.2025</a:t>
            </a:fld>
            <a:endParaRPr lang="de-CH" altLang="de-DE"/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802B139C-C922-B7C6-092F-71EEAFC3E3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Notizblätter und Handzettel</a:t>
            </a: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F53DA9D6-5D68-FA03-4986-F32728D08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9F1326-D975-4B14-BED0-135FD62636C0}" type="slidenum">
              <a:rPr lang="de-CH" altLang="de-DE" smtClean="0"/>
              <a:pPr eaLnBrk="1" hangingPunct="1">
                <a:spcBef>
                  <a:spcPct val="0"/>
                </a:spcBef>
              </a:pPr>
              <a:t>13</a:t>
            </a:fld>
            <a:endParaRPr lang="de-CH" altLang="de-DE"/>
          </a:p>
        </p:txBody>
      </p:sp>
      <p:sp>
        <p:nvSpPr>
          <p:cNvPr id="15366" name="Rectangle 2">
            <a:extLst>
              <a:ext uri="{FF2B5EF4-FFF2-40B4-BE49-F238E27FC236}">
                <a16:creationId xmlns:a16="http://schemas.microsoft.com/office/drawing/2014/main" id="{A392A568-21CF-4CD7-41AC-A3E289D3D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0E96393A-3284-FA61-FF21-A8C1178E2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/>
              <a:t>David</a:t>
            </a:r>
            <a:r>
              <a:rPr lang="de-DE" altLang="de-DE" baseline="0" dirty="0"/>
              <a:t> oder Markus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23364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7663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Hans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3818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Annemarie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1070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Sandra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1196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Hans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2262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LP</a:t>
            </a:r>
            <a:r>
              <a:rPr lang="de-CH" baseline="0" dirty="0"/>
              <a:t> 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6911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LP</a:t>
            </a:r>
            <a:r>
              <a:rPr lang="de-CH" baseline="0" dirty="0"/>
              <a:t> 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5229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LP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7392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LP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240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Jeder stellt sich selber vor ….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0059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LP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5237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Elternrat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3275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Hans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9818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Jeder stellt sich selber vor ….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9A80-D210-4847-8EC9-D2EB6E5FEEC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172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Stadt Winterthur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9DACF-741E-4373-B228-C2926BCC7822}" type="datetime1">
              <a:rPr lang="de-CH" altLang="de-DE" smtClean="0"/>
              <a:pPr eaLnBrk="1" hangingPunct="1">
                <a:spcBef>
                  <a:spcPct val="0"/>
                </a:spcBef>
              </a:pPr>
              <a:t>24.06.2025</a:t>
            </a:fld>
            <a:endParaRPr lang="de-CH" altLang="de-DE"/>
          </a:p>
        </p:txBody>
      </p:sp>
      <p:sp>
        <p:nvSpPr>
          <p:cNvPr id="1536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Notizblätter und Handzettel</a:t>
            </a:r>
          </a:p>
        </p:txBody>
      </p:sp>
      <p:sp>
        <p:nvSpPr>
          <p:cNvPr id="153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9F1326-D975-4B14-BED0-135FD62636C0}" type="slidenum">
              <a:rPr lang="de-CH" altLang="de-DE" smtClean="0"/>
              <a:pPr eaLnBrk="1" hangingPunct="1">
                <a:spcBef>
                  <a:spcPct val="0"/>
                </a:spcBef>
              </a:pPr>
              <a:t>5</a:t>
            </a:fld>
            <a:endParaRPr lang="de-CH" altLang="de-DE"/>
          </a:p>
        </p:txBody>
      </p:sp>
      <p:sp>
        <p:nvSpPr>
          <p:cNvPr id="153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/>
              <a:t>David</a:t>
            </a:r>
            <a:r>
              <a:rPr lang="de-DE" altLang="de-DE" baseline="0" dirty="0"/>
              <a:t> oder Markus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1000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AB09E-0C39-A422-124E-34E3F7F13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563ED44-7378-A7AD-B1AF-07D9A61A4D2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Stadt Winterthur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774A0A5-7D83-7FD0-1002-E7BE928C898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9DACF-741E-4373-B228-C2926BCC7822}" type="datetime1">
              <a:rPr lang="de-CH" altLang="de-DE" smtClean="0"/>
              <a:pPr eaLnBrk="1" hangingPunct="1">
                <a:spcBef>
                  <a:spcPct val="0"/>
                </a:spcBef>
              </a:pPr>
              <a:t>24.06.2025</a:t>
            </a:fld>
            <a:endParaRPr lang="de-CH" altLang="de-DE"/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4F354BC0-6059-DCF9-72F6-4A92AC2C23F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Notizblätter und Handzettel</a:t>
            </a: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7865D685-2FB5-36B4-D9CD-110DF130D9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9F1326-D975-4B14-BED0-135FD62636C0}" type="slidenum">
              <a:rPr lang="de-CH" altLang="de-DE" smtClean="0"/>
              <a:pPr eaLnBrk="1" hangingPunct="1">
                <a:spcBef>
                  <a:spcPct val="0"/>
                </a:spcBef>
              </a:pPr>
              <a:t>8</a:t>
            </a:fld>
            <a:endParaRPr lang="de-CH" altLang="de-DE"/>
          </a:p>
        </p:txBody>
      </p:sp>
      <p:sp>
        <p:nvSpPr>
          <p:cNvPr id="15366" name="Rectangle 2">
            <a:extLst>
              <a:ext uri="{FF2B5EF4-FFF2-40B4-BE49-F238E27FC236}">
                <a16:creationId xmlns:a16="http://schemas.microsoft.com/office/drawing/2014/main" id="{7891F58A-9882-ABF0-8D23-020DEEE65F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D992F62C-9AA1-934F-469E-8E8BCA79C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/>
              <a:t>David</a:t>
            </a:r>
            <a:r>
              <a:rPr lang="de-DE" altLang="de-DE" baseline="0" dirty="0"/>
              <a:t> oder Markus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23723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65D21-712B-D58E-E7A3-856034723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6D96AA6-893D-56EE-0A42-F294D3A975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Stadt Winterthur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94DB517-D408-B6E4-4CD3-28086A66D4F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9DACF-741E-4373-B228-C2926BCC7822}" type="datetime1">
              <a:rPr lang="de-CH" altLang="de-DE" smtClean="0"/>
              <a:pPr eaLnBrk="1" hangingPunct="1">
                <a:spcBef>
                  <a:spcPct val="0"/>
                </a:spcBef>
              </a:pPr>
              <a:t>24.06.2025</a:t>
            </a:fld>
            <a:endParaRPr lang="de-CH" altLang="de-DE"/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41279253-BD0A-0916-3910-1B5FABA422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Notizblätter und Handzettel</a:t>
            </a: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1ED52868-FBAE-BD6A-53A6-B070345B2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9F1326-D975-4B14-BED0-135FD62636C0}" type="slidenum">
              <a:rPr lang="de-CH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CH" altLang="de-DE"/>
          </a:p>
        </p:txBody>
      </p:sp>
      <p:sp>
        <p:nvSpPr>
          <p:cNvPr id="15366" name="Rectangle 2">
            <a:extLst>
              <a:ext uri="{FF2B5EF4-FFF2-40B4-BE49-F238E27FC236}">
                <a16:creationId xmlns:a16="http://schemas.microsoft.com/office/drawing/2014/main" id="{15C9F7E1-3415-A1C3-6491-5E93D887A5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DDA5E04C-7FC7-2880-0BE2-38DD50525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/>
              <a:t>David</a:t>
            </a:r>
            <a:r>
              <a:rPr lang="de-DE" altLang="de-DE" baseline="0" dirty="0"/>
              <a:t> oder Markus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80669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DA315-6842-CB43-D072-3438D724D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1F4960C-0573-88D9-7432-B7042507FA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Stadt Winterthur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6407DB1-2CA3-7048-8C73-0AA4A4D1D4C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9DACF-741E-4373-B228-C2926BCC7822}" type="datetime1">
              <a:rPr lang="de-CH" altLang="de-DE" smtClean="0"/>
              <a:pPr eaLnBrk="1" hangingPunct="1">
                <a:spcBef>
                  <a:spcPct val="0"/>
                </a:spcBef>
              </a:pPr>
              <a:t>24.06.2025</a:t>
            </a:fld>
            <a:endParaRPr lang="de-CH" altLang="de-DE"/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B3A47526-18FB-DFC8-32C0-1DACC5217D7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Notizblätter und Handzettel</a:t>
            </a: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CDA4B069-78A9-6228-3210-E8515FC8C0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9F1326-D975-4B14-BED0-135FD62636C0}" type="slidenum">
              <a:rPr lang="de-CH" altLang="de-DE" smtClean="0"/>
              <a:pPr eaLnBrk="1" hangingPunct="1">
                <a:spcBef>
                  <a:spcPct val="0"/>
                </a:spcBef>
              </a:pPr>
              <a:t>10</a:t>
            </a:fld>
            <a:endParaRPr lang="de-CH" altLang="de-DE"/>
          </a:p>
        </p:txBody>
      </p:sp>
      <p:sp>
        <p:nvSpPr>
          <p:cNvPr id="15366" name="Rectangle 2">
            <a:extLst>
              <a:ext uri="{FF2B5EF4-FFF2-40B4-BE49-F238E27FC236}">
                <a16:creationId xmlns:a16="http://schemas.microsoft.com/office/drawing/2014/main" id="{85973581-19C1-D739-53BD-E1694E79A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424C0829-D443-5EEC-AC63-63E8BA3FE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/>
              <a:t>David</a:t>
            </a:r>
            <a:r>
              <a:rPr lang="de-DE" altLang="de-DE" baseline="0" dirty="0"/>
              <a:t> oder Markus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43290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42724-7D83-4D1C-D3F4-8F454C33A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63A118F-BB82-6A0F-BF56-0F211576B57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Stadt Winterthur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94A70B0-0DDF-05EE-2C83-EE807E91B0A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9DACF-741E-4373-B228-C2926BCC7822}" type="datetime1">
              <a:rPr lang="de-CH" altLang="de-DE" smtClean="0"/>
              <a:pPr eaLnBrk="1" hangingPunct="1">
                <a:spcBef>
                  <a:spcPct val="0"/>
                </a:spcBef>
              </a:pPr>
              <a:t>24.06.2025</a:t>
            </a:fld>
            <a:endParaRPr lang="de-CH" altLang="de-DE"/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87A0B673-BFA5-CA57-BE30-1BA033C2E7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Notizblätter und Handzettel</a:t>
            </a: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0E70FD43-917C-D32F-D256-085FD9A4E6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9F1326-D975-4B14-BED0-135FD62636C0}" type="slidenum">
              <a:rPr lang="de-CH" altLang="de-DE" smtClean="0"/>
              <a:pPr eaLnBrk="1" hangingPunct="1">
                <a:spcBef>
                  <a:spcPct val="0"/>
                </a:spcBef>
              </a:pPr>
              <a:t>11</a:t>
            </a:fld>
            <a:endParaRPr lang="de-CH" altLang="de-DE"/>
          </a:p>
        </p:txBody>
      </p:sp>
      <p:sp>
        <p:nvSpPr>
          <p:cNvPr id="15366" name="Rectangle 2">
            <a:extLst>
              <a:ext uri="{FF2B5EF4-FFF2-40B4-BE49-F238E27FC236}">
                <a16:creationId xmlns:a16="http://schemas.microsoft.com/office/drawing/2014/main" id="{E81260A9-F20D-8953-20BB-A54574FD72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DC618FF9-3BD1-ECF0-A6F6-466A79750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/>
              <a:t>David</a:t>
            </a:r>
            <a:r>
              <a:rPr lang="de-DE" altLang="de-DE" baseline="0" dirty="0"/>
              <a:t> oder Markus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10320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E8B5-72AB-8A52-49CA-14DDA78E6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94E0FCD-D1E7-0AD5-4940-362756320F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Stadt Winterthur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8E84001-45AA-B8B9-97D8-C6571121F93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9DACF-741E-4373-B228-C2926BCC7822}" type="datetime1">
              <a:rPr lang="de-CH" altLang="de-DE" smtClean="0"/>
              <a:pPr eaLnBrk="1" hangingPunct="1">
                <a:spcBef>
                  <a:spcPct val="0"/>
                </a:spcBef>
              </a:pPr>
              <a:t>24.06.2025</a:t>
            </a:fld>
            <a:endParaRPr lang="de-CH" altLang="de-DE"/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0C899A78-F137-EDFF-E8E1-1B273A63F1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/>
              <a:t>Notizblätter und Handzettel</a:t>
            </a: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B0FBAB44-1765-2E1F-D772-D99DB13E28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1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2" indent="-2286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2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3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4" indent="-228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9F1326-D975-4B14-BED0-135FD62636C0}" type="slidenum">
              <a:rPr lang="de-CH" altLang="de-DE" smtClean="0"/>
              <a:pPr eaLnBrk="1" hangingPunct="1">
                <a:spcBef>
                  <a:spcPct val="0"/>
                </a:spcBef>
              </a:pPr>
              <a:t>12</a:t>
            </a:fld>
            <a:endParaRPr lang="de-CH" altLang="de-DE"/>
          </a:p>
        </p:txBody>
      </p:sp>
      <p:sp>
        <p:nvSpPr>
          <p:cNvPr id="15366" name="Rectangle 2">
            <a:extLst>
              <a:ext uri="{FF2B5EF4-FFF2-40B4-BE49-F238E27FC236}">
                <a16:creationId xmlns:a16="http://schemas.microsoft.com/office/drawing/2014/main" id="{E2F23109-4293-D282-82E5-F3A2D399F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0FC95CD4-93D7-2443-2B04-036A72486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/>
              <a:t>David</a:t>
            </a:r>
            <a:r>
              <a:rPr lang="de-DE" altLang="de-DE" baseline="0" dirty="0"/>
              <a:t> oder Markus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9204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abrina.bellusci2@win.ch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ne.haefeli@win.ch" TargetMode="External"/><Relationship Id="rId2" Type="http://schemas.openxmlformats.org/officeDocument/2006/relationships/hyperlink" Target="mailto:nicola.bertschinger@win.ch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82800150/35477cf35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cid:0252e7b8-69cd-4cc8-8281-8f18f01ede94@win.ch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treuung.neuwiesen@win.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Person, Baum, Junge, Animierter Cartoon enthält.&#10;&#10;KI-generierte Inhalte können fehlerhaft sein.">
            <a:extLst>
              <a:ext uri="{FF2B5EF4-FFF2-40B4-BE49-F238E27FC236}">
                <a16:creationId xmlns:a16="http://schemas.microsoft.com/office/drawing/2014/main" id="{C0427C34-A6DB-9D70-493A-2759EDE8C7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28" r="-1" b="-1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EC0C6B-6FDA-41F4-8CE1-578AB755B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r>
              <a:rPr lang="de-CH" sz="4800" b="1"/>
              <a:t>Kindergarten Schützenwiese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F81AFB-A9FD-43A8-B666-AEEEB7D18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056" y="996610"/>
            <a:ext cx="3363901" cy="4864780"/>
          </a:xfrm>
        </p:spPr>
        <p:txBody>
          <a:bodyPr anchor="ctr">
            <a:normAutofit/>
          </a:bodyPr>
          <a:lstStyle/>
          <a:p>
            <a:pPr algn="r"/>
            <a:r>
              <a:rPr lang="de-CH" sz="2000" b="1"/>
              <a:t>Elternabend</a:t>
            </a:r>
          </a:p>
          <a:p>
            <a:pPr algn="r"/>
            <a:r>
              <a:rPr lang="de-CH" sz="2000" b="1"/>
              <a:t>Schuleinheit Neuwiesen-Brühlberg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435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5C108-666D-7954-C479-E95EA046E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89E5E9-FE4D-A5CA-9104-F8E2F1C437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77" r="9090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  <p:sp>
        <p:nvSpPr>
          <p:cNvPr id="6152" name="Rectangle 6151">
            <a:extLst>
              <a:ext uri="{FF2B5EF4-FFF2-40B4-BE49-F238E27FC236}">
                <a16:creationId xmlns:a16="http://schemas.microsoft.com/office/drawing/2014/main" id="{109DEFB4-3E99-B54C-F991-7EFB1627D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BED0772-B58D-F749-2346-B1EEA7A63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b="1" dirty="0">
                <a:solidFill>
                  <a:srgbClr val="FFFFFE"/>
                </a:solidFill>
              </a:rPr>
              <a:t>Schulergänzende Betreuung</a:t>
            </a:r>
          </a:p>
        </p:txBody>
      </p:sp>
      <p:cxnSp>
        <p:nvCxnSpPr>
          <p:cNvPr id="6154" name="Straight Connector 6153">
            <a:extLst>
              <a:ext uri="{FF2B5EF4-FFF2-40B4-BE49-F238E27FC236}">
                <a16:creationId xmlns:a16="http://schemas.microsoft.com/office/drawing/2014/main" id="{48168D49-2F16-4FF9-7BFC-F41672FF3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2B75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E6E3FE-9146-4150-1A9F-0C29EF19A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F2B757"/>
              </a:buClr>
            </a:pPr>
            <a:r>
              <a:rPr lang="de-CH" sz="3000" err="1">
                <a:solidFill>
                  <a:srgbClr val="FFFFFE"/>
                </a:solidFill>
              </a:rPr>
              <a:t>Schoolfoxmeldung</a:t>
            </a:r>
            <a:r>
              <a:rPr lang="de-CH" sz="3000" dirty="0">
                <a:solidFill>
                  <a:srgbClr val="FFFFFE"/>
                </a:solidFill>
              </a:rPr>
              <a:t> kann von 11.30- 13.00 nicht gelesen werden</a:t>
            </a:r>
          </a:p>
          <a:p>
            <a:pPr>
              <a:buClr>
                <a:srgbClr val="F2B757"/>
              </a:buClr>
            </a:pPr>
            <a:r>
              <a:rPr lang="de-CH" sz="3000" dirty="0">
                <a:solidFill>
                  <a:srgbClr val="FFFFFE"/>
                </a:solidFill>
              </a:rPr>
              <a:t>Im Notfall telefonieren</a:t>
            </a:r>
          </a:p>
        </p:txBody>
      </p:sp>
    </p:spTree>
    <p:extLst>
      <p:ext uri="{BB962C8B-B14F-4D97-AF65-F5344CB8AC3E}">
        <p14:creationId xmlns:p14="http://schemas.microsoft.com/office/powerpoint/2010/main" val="139450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3FE0F5-BB60-3A0E-33F0-FA3994396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3ED2B1-09C0-F2E4-63F4-57C795C7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0677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  <p:sp>
        <p:nvSpPr>
          <p:cNvPr id="6159" name="Rectangle 6158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C8709F2-D1FE-5364-C314-853EC62AF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b="1" dirty="0">
                <a:solidFill>
                  <a:srgbClr val="FFFFFE"/>
                </a:solidFill>
              </a:rPr>
              <a:t>Mitnehmen</a:t>
            </a:r>
          </a:p>
        </p:txBody>
      </p: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FFC3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F25D700-6307-F9FE-3D5A-38B91E21A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Finken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Trinkflasche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Ersatzkleider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Wettergerechte Kleidung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Bei heissem Wetter Kinder zu Hause schon mit Sonnencreme eincremen.</a:t>
            </a:r>
          </a:p>
        </p:txBody>
      </p:sp>
    </p:spTree>
    <p:extLst>
      <p:ext uri="{BB962C8B-B14F-4D97-AF65-F5344CB8AC3E}">
        <p14:creationId xmlns:p14="http://schemas.microsoft.com/office/powerpoint/2010/main" val="1475506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C6C942-02AE-14FF-FDC3-753209C86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4C4867-37D8-2B89-AA21-9566CEA2CB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0677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  <p:sp>
        <p:nvSpPr>
          <p:cNvPr id="6159" name="Rectangle 6158">
            <a:extLst>
              <a:ext uri="{FF2B5EF4-FFF2-40B4-BE49-F238E27FC236}">
                <a16:creationId xmlns:a16="http://schemas.microsoft.com/office/drawing/2014/main" id="{ECFC0C9A-10FF-458B-5CBD-5B021DC7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470E0A5-9AED-9F87-C02B-731EF8413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b="1" dirty="0">
                <a:solidFill>
                  <a:srgbClr val="FFFFFE"/>
                </a:solidFill>
              </a:rPr>
              <a:t>Schnuppern</a:t>
            </a:r>
          </a:p>
        </p:txBody>
      </p: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86A62B3E-C77F-B6EE-63F4-4CA23A4F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FFC3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BD56602-C47C-4667-E67B-9170076F8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 fontScale="92500"/>
          </a:bodyPr>
          <a:lstStyle/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Mittwoch, 2. Juli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Donnerstag, 3. Juli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Mittwoch. 9. Juli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Donnerstag, 10. Juli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14-15 Uhr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Telefonisch oder </a:t>
            </a:r>
            <a:r>
              <a:rPr lang="de-CH" sz="3000" dirty="0">
                <a:solidFill>
                  <a:srgbClr val="FFFFFE"/>
                </a:solidFill>
                <a:ea typeface="+mn-lt"/>
                <a:cs typeface="+mn-lt"/>
                <a:hlinkClick r:id="rId4"/>
              </a:rPr>
              <a:t>sabrina.bellusci2@win.ch</a:t>
            </a:r>
          </a:p>
          <a:p>
            <a:pPr>
              <a:buClr>
                <a:srgbClr val="FFC362"/>
              </a:buClr>
            </a:pPr>
            <a:endParaRPr lang="de-CH" sz="30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74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0FC650-3B62-3591-5743-62BB2085D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AD01B8-2CFD-977C-3DD2-447AB5D5D9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0677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  <p:sp>
        <p:nvSpPr>
          <p:cNvPr id="6159" name="Rectangle 6158">
            <a:extLst>
              <a:ext uri="{FF2B5EF4-FFF2-40B4-BE49-F238E27FC236}">
                <a16:creationId xmlns:a16="http://schemas.microsoft.com/office/drawing/2014/main" id="{CBA68B42-CDAA-0D8A-484A-96907E5D8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C4E6B2C-8D2A-7332-7497-5AA81A730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b="1" dirty="0">
                <a:solidFill>
                  <a:srgbClr val="FFFFFE"/>
                </a:solidFill>
              </a:rPr>
              <a:t>Ferienhort</a:t>
            </a:r>
          </a:p>
        </p:txBody>
      </p: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14B8AC49-42B0-D868-2887-C84A7C177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FFC3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E578916-C2D2-2CAA-0F55-7602124E8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In allen Ferien</a:t>
            </a:r>
            <a:endParaRPr lang="en-US" dirty="0"/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Ausser Weihnachtsferien und 3. Sommerferienwoche</a:t>
            </a:r>
          </a:p>
          <a:p>
            <a:pPr>
              <a:buClr>
                <a:srgbClr val="FFC362"/>
              </a:buClr>
            </a:pPr>
            <a:endParaRPr lang="de-CH" sz="30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45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7993F-BEE5-35CA-952D-EF832627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/>
              <a:t>Allgemeine Informationen</a:t>
            </a:r>
            <a:br>
              <a:rPr lang="de-CH" sz="3200" dirty="0"/>
            </a:br>
            <a:r>
              <a:rPr lang="de-CH" sz="3200" dirty="0"/>
              <a:t>Der Kindergarten als erste Stufe</a:t>
            </a: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C1F4FEC8-8930-4F6B-6323-45A4DDF4C6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50975" y="2016125"/>
          <a:ext cx="9604375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2571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DDE3C-AFD2-B59A-5636-F2381074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Kindergarten und Lehrplan 21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6AA10C-C2F5-F106-7DE0-3145780EF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CH" sz="2000" dirty="0">
              <a:latin typeface="+mj-lt"/>
              <a:sym typeface="Wingdings" pitchFamily="2" charset="2"/>
            </a:endParaRPr>
          </a:p>
          <a:p>
            <a:pPr marL="0" indent="0">
              <a:buNone/>
              <a:defRPr/>
            </a:pPr>
            <a:endParaRPr lang="de-CH" dirty="0">
              <a:latin typeface="+mj-lt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CH" sz="2000" dirty="0">
              <a:latin typeface="+mj-lt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CH" sz="3000" dirty="0">
                <a:latin typeface="+mj-lt"/>
                <a:sym typeface="Wingdings" pitchFamily="2" charset="2"/>
              </a:rPr>
              <a:t>Einteilung der elf Schuljahre in drei Zyklen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CH" sz="3000" dirty="0">
                <a:latin typeface="+mj-lt"/>
                <a:sym typeface="Wingdings" pitchFamily="2" charset="2"/>
              </a:rPr>
              <a:t>Lernziele sind für das Ende jedes Zyklus definiert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CH" sz="3000" dirty="0">
                <a:latin typeface="+mj-lt"/>
                <a:sym typeface="Wingdings" pitchFamily="2" charset="2"/>
              </a:rPr>
              <a:t>Zyklus 1:  Kindergarten – 2. Klasse Primarschule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BEAA11-CCC5-F839-01D0-7976C3B4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96" y="2097158"/>
            <a:ext cx="11598208" cy="104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274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Lehrplan 21 …</a:t>
            </a:r>
          </a:p>
        </p:txBody>
      </p:sp>
      <p:grpSp>
        <p:nvGrpSpPr>
          <p:cNvPr id="13" name="Group 5"/>
          <p:cNvGrpSpPr>
            <a:grpSpLocks noGrp="1" noChangeAspect="1"/>
          </p:cNvGrpSpPr>
          <p:nvPr/>
        </p:nvGrpSpPr>
        <p:grpSpPr bwMode="auto">
          <a:xfrm>
            <a:off x="4598256" y="397566"/>
            <a:ext cx="6061786" cy="5399188"/>
            <a:chOff x="1863" y="760"/>
            <a:chExt cx="2617" cy="2521"/>
          </a:xfrm>
        </p:grpSpPr>
        <p:sp>
          <p:nvSpPr>
            <p:cNvPr id="14" name="_s183303"/>
            <p:cNvSpPr>
              <a:spLocks noChangeShapeType="1"/>
            </p:cNvSpPr>
            <p:nvPr/>
          </p:nvSpPr>
          <p:spPr bwMode="auto">
            <a:xfrm flipH="1" flipV="1">
              <a:off x="2524" y="1907"/>
              <a:ext cx="325" cy="1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de-CH"/>
            </a:p>
          </p:txBody>
        </p:sp>
        <p:sp>
          <p:nvSpPr>
            <p:cNvPr id="15" name="_s183304"/>
            <p:cNvSpPr>
              <a:spLocks noChangeArrowheads="1"/>
            </p:cNvSpPr>
            <p:nvPr/>
          </p:nvSpPr>
          <p:spPr bwMode="auto">
            <a:xfrm>
              <a:off x="1863" y="1462"/>
              <a:ext cx="679" cy="679"/>
            </a:xfrm>
            <a:prstGeom prst="ellipse">
              <a:avLst/>
            </a:prstGeom>
            <a:solidFill>
              <a:schemeClr val="folHlink">
                <a:alpha val="50195"/>
              </a:schemeClr>
            </a:solidFill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1pPr>
              <a:lvl2pPr marL="37931725" indent="-37474525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2pPr>
              <a:lvl3pPr marL="11430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3pPr>
              <a:lvl4pPr marL="16002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4pPr>
              <a:lvl5pPr marL="20574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9pPr>
            </a:lstStyle>
            <a:p>
              <a:pPr algn="ctr" eaLnBrk="1" hangingPunct="1"/>
              <a:endParaRPr lang="de-CH" altLang="de-DE" sz="1800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/>
              <a:r>
                <a:rPr lang="de-CH" altLang="de-DE" sz="1800" dirty="0">
                  <a:solidFill>
                    <a:schemeClr val="tx1"/>
                  </a:solidFill>
                  <a:latin typeface="Arial" charset="0"/>
                </a:rPr>
                <a:t>Bewegung,</a:t>
              </a:r>
            </a:p>
            <a:p>
              <a:pPr algn="ctr" eaLnBrk="1" hangingPunct="1"/>
              <a:r>
                <a:rPr lang="de-CH" altLang="de-DE" sz="1800" dirty="0">
                  <a:solidFill>
                    <a:schemeClr val="tx1"/>
                  </a:solidFill>
                  <a:latin typeface="Arial" charset="0"/>
                </a:rPr>
                <a:t>Sport</a:t>
              </a:r>
              <a:endParaRPr lang="de-CH" altLang="de-DE" sz="28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" name="_s183305"/>
            <p:cNvSpPr>
              <a:spLocks noChangeShapeType="1"/>
            </p:cNvSpPr>
            <p:nvPr/>
          </p:nvSpPr>
          <p:spPr bwMode="auto">
            <a:xfrm flipH="1">
              <a:off x="2772" y="2390"/>
              <a:ext cx="20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de-CH"/>
            </a:p>
          </p:txBody>
        </p:sp>
        <p:sp>
          <p:nvSpPr>
            <p:cNvPr id="17" name="_s183306"/>
            <p:cNvSpPr>
              <a:spLocks noChangeArrowheads="1"/>
            </p:cNvSpPr>
            <p:nvPr/>
          </p:nvSpPr>
          <p:spPr bwMode="auto">
            <a:xfrm>
              <a:off x="2233" y="2602"/>
              <a:ext cx="679" cy="679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1pPr>
              <a:lvl2pPr marL="37931725" indent="-37474525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2pPr>
              <a:lvl3pPr marL="11430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3pPr>
              <a:lvl4pPr marL="16002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4pPr>
              <a:lvl5pPr marL="20574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9pPr>
            </a:lstStyle>
            <a:p>
              <a:pPr algn="ctr" eaLnBrk="1" hangingPunct="1"/>
              <a:endParaRPr lang="de-CH" altLang="de-DE" sz="1800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/>
              <a:r>
                <a:rPr lang="de-CH" altLang="de-DE" sz="1800" dirty="0">
                  <a:solidFill>
                    <a:schemeClr val="tx1"/>
                  </a:solidFill>
                  <a:latin typeface="Arial" charset="0"/>
                </a:rPr>
                <a:t>Gestaltung,</a:t>
              </a:r>
            </a:p>
            <a:p>
              <a:pPr algn="ctr" eaLnBrk="1" hangingPunct="1"/>
              <a:r>
                <a:rPr lang="de-CH" altLang="de-DE" sz="1800" dirty="0">
                  <a:solidFill>
                    <a:schemeClr val="tx1"/>
                  </a:solidFill>
                  <a:latin typeface="Arial" charset="0"/>
                </a:rPr>
                <a:t>Musik</a:t>
              </a:r>
            </a:p>
          </p:txBody>
        </p:sp>
        <p:sp>
          <p:nvSpPr>
            <p:cNvPr id="18" name="_s183307"/>
            <p:cNvSpPr>
              <a:spLocks noChangeShapeType="1"/>
            </p:cNvSpPr>
            <p:nvPr/>
          </p:nvSpPr>
          <p:spPr bwMode="auto">
            <a:xfrm>
              <a:off x="3370" y="2390"/>
              <a:ext cx="201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de-CH"/>
            </a:p>
          </p:txBody>
        </p:sp>
        <p:sp>
          <p:nvSpPr>
            <p:cNvPr id="19" name="_s183308"/>
            <p:cNvSpPr>
              <a:spLocks noChangeArrowheads="1"/>
            </p:cNvSpPr>
            <p:nvPr/>
          </p:nvSpPr>
          <p:spPr bwMode="auto">
            <a:xfrm>
              <a:off x="3431" y="2602"/>
              <a:ext cx="679" cy="679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1pPr>
              <a:lvl2pPr marL="37931725" indent="-37474525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2pPr>
              <a:lvl3pPr marL="11430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3pPr>
              <a:lvl4pPr marL="16002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4pPr>
              <a:lvl5pPr marL="20574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9pPr>
            </a:lstStyle>
            <a:p>
              <a:pPr algn="ctr" eaLnBrk="1" hangingPunct="1"/>
              <a:r>
                <a:rPr lang="de-CH" altLang="de-DE" sz="1400" dirty="0">
                  <a:solidFill>
                    <a:schemeClr val="tx1"/>
                  </a:solidFill>
                  <a:latin typeface="Arial" charset="0"/>
                </a:rPr>
                <a:t>Natur, Mensch,</a:t>
              </a:r>
            </a:p>
            <a:p>
              <a:pPr algn="ctr" eaLnBrk="1" hangingPunct="1"/>
              <a:r>
                <a:rPr lang="de-CH" altLang="de-DE" sz="1400" dirty="0">
                  <a:solidFill>
                    <a:schemeClr val="tx1"/>
                  </a:solidFill>
                  <a:latin typeface="Arial" charset="0"/>
                </a:rPr>
                <a:t> Gesellschaft </a:t>
              </a:r>
            </a:p>
          </p:txBody>
        </p:sp>
        <p:sp>
          <p:nvSpPr>
            <p:cNvPr id="20" name="_s183309"/>
            <p:cNvSpPr>
              <a:spLocks noChangeShapeType="1"/>
            </p:cNvSpPr>
            <p:nvPr/>
          </p:nvSpPr>
          <p:spPr bwMode="auto">
            <a:xfrm flipV="1">
              <a:off x="3493" y="1906"/>
              <a:ext cx="324" cy="1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de-CH"/>
            </a:p>
          </p:txBody>
        </p:sp>
        <p:sp>
          <p:nvSpPr>
            <p:cNvPr id="21" name="_s183310"/>
            <p:cNvSpPr>
              <a:spLocks noChangeArrowheads="1"/>
            </p:cNvSpPr>
            <p:nvPr/>
          </p:nvSpPr>
          <p:spPr bwMode="auto">
            <a:xfrm>
              <a:off x="3801" y="1463"/>
              <a:ext cx="679" cy="679"/>
            </a:xfrm>
            <a:prstGeom prst="ellipse">
              <a:avLst/>
            </a:prstGeom>
            <a:solidFill>
              <a:schemeClr val="bg2">
                <a:alpha val="50195"/>
              </a:schemeClr>
            </a:solidFill>
            <a:ln w="57150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1pPr>
              <a:lvl2pPr marL="37931725" indent="-37474525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2pPr>
              <a:lvl3pPr marL="11430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3pPr>
              <a:lvl4pPr marL="16002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4pPr>
              <a:lvl5pPr marL="20574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9pPr>
            </a:lstStyle>
            <a:p>
              <a:pPr algn="ctr" eaLnBrk="1" hangingPunct="1"/>
              <a:r>
                <a:rPr lang="de-CH" altLang="de-DE" sz="1800" dirty="0">
                  <a:solidFill>
                    <a:schemeClr val="tx1"/>
                  </a:solidFill>
                  <a:latin typeface="Arial" charset="0"/>
                </a:rPr>
                <a:t>Mathematik</a:t>
              </a:r>
              <a:endParaRPr lang="de-CH" altLang="de-DE" sz="28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_s183311"/>
            <p:cNvSpPr>
              <a:spLocks noChangeShapeType="1"/>
            </p:cNvSpPr>
            <p:nvPr/>
          </p:nvSpPr>
          <p:spPr bwMode="auto">
            <a:xfrm flipV="1">
              <a:off x="3171" y="1437"/>
              <a:ext cx="0" cy="3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de-CH"/>
            </a:p>
          </p:txBody>
        </p:sp>
        <p:sp>
          <p:nvSpPr>
            <p:cNvPr id="23" name="_s183312"/>
            <p:cNvSpPr>
              <a:spLocks noChangeArrowheads="1"/>
            </p:cNvSpPr>
            <p:nvPr/>
          </p:nvSpPr>
          <p:spPr bwMode="auto">
            <a:xfrm>
              <a:off x="2832" y="760"/>
              <a:ext cx="679" cy="679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1pPr>
              <a:lvl2pPr marL="37931725" indent="-37474525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2pPr>
              <a:lvl3pPr marL="11430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3pPr>
              <a:lvl4pPr marL="16002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4pPr>
              <a:lvl5pPr marL="20574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9pPr>
            </a:lstStyle>
            <a:p>
              <a:pPr algn="ctr" eaLnBrk="1" hangingPunct="1"/>
              <a:r>
                <a:rPr lang="de-CH" altLang="de-DE" sz="1800" dirty="0">
                  <a:solidFill>
                    <a:schemeClr val="tx1"/>
                  </a:solidFill>
                  <a:latin typeface="Arial" charset="0"/>
                </a:rPr>
                <a:t>Sprache</a:t>
              </a:r>
            </a:p>
          </p:txBody>
        </p:sp>
        <p:sp>
          <p:nvSpPr>
            <p:cNvPr id="24" name="_s183313"/>
            <p:cNvSpPr>
              <a:spLocks noChangeArrowheads="1"/>
            </p:cNvSpPr>
            <p:nvPr/>
          </p:nvSpPr>
          <p:spPr bwMode="auto">
            <a:xfrm>
              <a:off x="2812" y="1778"/>
              <a:ext cx="679" cy="679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1pPr>
              <a:lvl2pPr marL="37931725" indent="-37474525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2pPr>
              <a:lvl3pPr marL="11430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3pPr>
              <a:lvl4pPr marL="16002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4pPr>
              <a:lvl5pPr marL="2057400" indent="-228600"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角ゴ Pro W3" charset="-128"/>
                  <a:sym typeface="Chalkboard" charset="0"/>
                </a:defRPr>
              </a:lvl9pPr>
            </a:lstStyle>
            <a:p>
              <a:pPr algn="ctr"/>
              <a:endParaRPr lang="de-CH" altLang="de-DE" sz="2000" b="1" dirty="0">
                <a:solidFill>
                  <a:schemeClr val="tx1"/>
                </a:solidFill>
                <a:latin typeface="Arial" charset="0"/>
              </a:endParaRPr>
            </a:p>
            <a:p>
              <a:pPr algn="ctr"/>
              <a:endParaRPr lang="de-CH" altLang="de-DE" sz="2000" b="1" dirty="0">
                <a:solidFill>
                  <a:schemeClr val="tx1"/>
                </a:solidFill>
                <a:latin typeface="Arial" charset="0"/>
              </a:endParaRPr>
            </a:p>
            <a:p>
              <a:pPr algn="ctr"/>
              <a:r>
                <a:rPr lang="de-CH" altLang="de-DE" sz="2000" b="1" dirty="0">
                  <a:solidFill>
                    <a:schemeClr val="tx1"/>
                  </a:solidFill>
                  <a:latin typeface="Arial" charset="0"/>
                </a:rPr>
                <a:t>Lehr-</a:t>
              </a:r>
            </a:p>
            <a:p>
              <a:pPr algn="ctr"/>
              <a:r>
                <a:rPr lang="de-CH" altLang="de-DE" sz="2000" b="1" dirty="0">
                  <a:solidFill>
                    <a:schemeClr val="tx1"/>
                  </a:solidFill>
                  <a:latin typeface="Arial" charset="0"/>
                </a:rPr>
                <a:t>Plan 21</a:t>
              </a:r>
            </a:p>
            <a:p>
              <a:pPr algn="ctr" eaLnBrk="1" hangingPunct="1"/>
              <a:endParaRPr lang="de-CH" altLang="de-DE" sz="32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/>
              <a:r>
                <a:rPr lang="de-CH" altLang="de-DE" sz="3200" b="1" dirty="0">
                  <a:solidFill>
                    <a:schemeClr val="tx1"/>
                  </a:solidFill>
                  <a:latin typeface="Arial" charset="0"/>
                </a:rPr>
                <a:t> </a:t>
              </a:r>
              <a:endParaRPr lang="de-CH" altLang="de-DE" sz="2000" b="1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25" name="AutoShape 6"/>
          <p:cNvSpPr>
            <a:spLocks noGrp="1" noChangeAspect="1" noChangeArrowheads="1" noTextEdit="1"/>
          </p:cNvSpPr>
          <p:nvPr/>
        </p:nvSpPr>
        <p:spPr bwMode="auto">
          <a:xfrm>
            <a:off x="6047623" y="2907205"/>
            <a:ext cx="3163052" cy="281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066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3000" dirty="0"/>
              <a:t>Integrative Förderung IF</a:t>
            </a:r>
          </a:p>
          <a:p>
            <a:r>
              <a:rPr lang="de-CH" sz="3000" dirty="0"/>
              <a:t>DaZ, Deutsch als Zweitsprache</a:t>
            </a:r>
          </a:p>
          <a:p>
            <a:r>
              <a:rPr lang="de-CH" sz="3000" dirty="0"/>
              <a:t>Logopädie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Kinder mit besonderen Bedürfnissen</a:t>
            </a:r>
          </a:p>
        </p:txBody>
      </p:sp>
    </p:spTree>
    <p:extLst>
      <p:ext uri="{BB962C8B-B14F-4D97-AF65-F5344CB8AC3E}">
        <p14:creationId xmlns:p14="http://schemas.microsoft.com/office/powerpoint/2010/main" val="267664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3000" dirty="0"/>
              <a:t>sonderpädagogisches Angebot auf allen Schulstufen</a:t>
            </a:r>
          </a:p>
          <a:p>
            <a:r>
              <a:rPr lang="de-CH" sz="3000" dirty="0"/>
              <a:t>ergänzende integrative Förderung</a:t>
            </a:r>
            <a:endParaRPr lang="de-CH" sz="1600" dirty="0"/>
          </a:p>
          <a:p>
            <a:r>
              <a:rPr lang="de-CH" sz="3000" dirty="0"/>
              <a:t>Besondere Stärken und besondere </a:t>
            </a:r>
            <a:r>
              <a:rPr lang="de-CH" sz="3000" dirty="0" err="1"/>
              <a:t>Bedürnisse</a:t>
            </a:r>
            <a:r>
              <a:rPr lang="de-CH" sz="30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Integrative Förderung</a:t>
            </a:r>
          </a:p>
        </p:txBody>
      </p:sp>
    </p:spTree>
    <p:extLst>
      <p:ext uri="{BB962C8B-B14F-4D97-AF65-F5344CB8AC3E}">
        <p14:creationId xmlns:p14="http://schemas.microsoft.com/office/powerpoint/2010/main" val="751934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DaZ</a:t>
            </a:r>
            <a:r>
              <a:rPr lang="de-CH" dirty="0"/>
              <a:t> – Deutsch als Zweitsprache</a:t>
            </a:r>
          </a:p>
        </p:txBody>
      </p:sp>
      <p:pic>
        <p:nvPicPr>
          <p:cNvPr id="12" name="Inhaltsplatzhalter 3" descr="IMG_293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5276" y="2300840"/>
            <a:ext cx="1832000" cy="2442666"/>
          </a:xfrm>
          <a:prstGeom prst="ellipse">
            <a:avLst/>
          </a:prstGeom>
          <a:ln w="63500" cap="rnd">
            <a:solidFill>
              <a:schemeClr val="tx1">
                <a:lumMod val="9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Bild 11" descr="IMG_3114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039" y="3256458"/>
            <a:ext cx="2388968" cy="2232145"/>
          </a:xfrm>
          <a:prstGeom prst="ellipse">
            <a:avLst/>
          </a:prstGeom>
          <a:ln w="12700" cmpd="sng">
            <a:solidFill>
              <a:schemeClr val="tx1">
                <a:lumMod val="95000"/>
              </a:schemeClr>
            </a:solidFill>
          </a:ln>
        </p:spPr>
      </p:pic>
      <p:sp>
        <p:nvSpPr>
          <p:cNvPr id="14" name="Textfeld 13"/>
          <p:cNvSpPr txBox="1"/>
          <p:nvPr/>
        </p:nvSpPr>
        <p:spPr>
          <a:xfrm>
            <a:off x="3737085" y="2267829"/>
            <a:ext cx="726550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3000" dirty="0"/>
              <a:t>Pia übt mit den Kindern</a:t>
            </a:r>
          </a:p>
          <a:p>
            <a:endParaRPr lang="de-CH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000" dirty="0"/>
              <a:t>Das Hörverstehen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000" dirty="0"/>
              <a:t>Das Sprechen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000" dirty="0"/>
              <a:t>Den Wortschatz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000" dirty="0"/>
              <a:t>Die Grammatik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3000" dirty="0"/>
          </a:p>
          <a:p>
            <a:r>
              <a:rPr lang="de-CH" sz="3000" dirty="0"/>
              <a:t>und packt alles in die Sprachschatzkiste</a:t>
            </a:r>
          </a:p>
        </p:txBody>
      </p:sp>
    </p:spTree>
    <p:extLst>
      <p:ext uri="{BB962C8B-B14F-4D97-AF65-F5344CB8AC3E}">
        <p14:creationId xmlns:p14="http://schemas.microsoft.com/office/powerpoint/2010/main" val="305740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Baum, Junge, Animierter Cartoon enthält.&#10;&#10;KI-generierte Inhalte können fehlerhaft sein.">
            <a:extLst>
              <a:ext uri="{FF2B5EF4-FFF2-40B4-BE49-F238E27FC236}">
                <a16:creationId xmlns:a16="http://schemas.microsoft.com/office/drawing/2014/main" id="{2396129E-93E8-315E-0009-04E63C5BAB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6152" b="7237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rgbClr val="FFFFFE"/>
                </a:solidFill>
              </a:rPr>
              <a:t>Programm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E29A2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E29A26"/>
              </a:buClr>
              <a:buFont typeface="Arial" charset="0"/>
              <a:buChar char="•"/>
            </a:pPr>
            <a:r>
              <a:rPr lang="de-CH" altLang="de-DE" sz="3000" dirty="0">
                <a:solidFill>
                  <a:srgbClr val="FFFFFE"/>
                </a:solidFill>
              </a:rPr>
              <a:t>Lehrpersonen stellen sich vor</a:t>
            </a:r>
          </a:p>
          <a:p>
            <a:pPr>
              <a:buClr>
                <a:srgbClr val="E29A26"/>
              </a:buClr>
              <a:buFont typeface="Arial" charset="0"/>
              <a:buChar char="•"/>
            </a:pPr>
            <a:r>
              <a:rPr lang="de-CH" altLang="de-DE" sz="3000" dirty="0">
                <a:solidFill>
                  <a:srgbClr val="FFFFFE"/>
                </a:solidFill>
              </a:rPr>
              <a:t>Betreuung</a:t>
            </a:r>
          </a:p>
          <a:p>
            <a:pPr>
              <a:buClr>
                <a:srgbClr val="E29A26"/>
              </a:buClr>
              <a:buFont typeface="Arial" charset="0"/>
              <a:buChar char="•"/>
            </a:pPr>
            <a:r>
              <a:rPr lang="de-CH" altLang="de-DE" sz="3000" dirty="0">
                <a:solidFill>
                  <a:srgbClr val="FFFFFE"/>
                </a:solidFill>
              </a:rPr>
              <a:t>Schullaufbahn</a:t>
            </a:r>
          </a:p>
          <a:p>
            <a:pPr>
              <a:buClr>
                <a:srgbClr val="E29A26"/>
              </a:buClr>
              <a:buFont typeface="Arial" charset="0"/>
              <a:buChar char="•"/>
            </a:pPr>
            <a:r>
              <a:rPr lang="de-CH" altLang="de-DE" sz="3000" dirty="0">
                <a:solidFill>
                  <a:srgbClr val="FFFFFE"/>
                </a:solidFill>
              </a:rPr>
              <a:t>Kindergartenalltag</a:t>
            </a:r>
          </a:p>
          <a:p>
            <a:pPr>
              <a:buClr>
                <a:srgbClr val="E29A26"/>
              </a:buClr>
              <a:buFont typeface="Arial" charset="0"/>
              <a:buChar char="•"/>
            </a:pPr>
            <a:r>
              <a:rPr lang="de-CH" altLang="de-DE" sz="3000" dirty="0">
                <a:solidFill>
                  <a:srgbClr val="FFFFFE"/>
                </a:solidFill>
              </a:rPr>
              <a:t>Eltern</a:t>
            </a:r>
          </a:p>
          <a:p>
            <a:pPr>
              <a:buClr>
                <a:srgbClr val="E29A26"/>
              </a:buClr>
              <a:buFont typeface="Arial" charset="0"/>
              <a:buChar char="•"/>
            </a:pPr>
            <a:r>
              <a:rPr lang="de-CH" altLang="de-DE" sz="3000" dirty="0">
                <a:solidFill>
                  <a:srgbClr val="FFFFFE"/>
                </a:solidFill>
              </a:rPr>
              <a:t>Fragen</a:t>
            </a:r>
            <a:endParaRPr lang="de-CH" sz="30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85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607E5-2B51-462D-0704-33D55D54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Logopädie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144D06-A447-3984-C20E-05294E36A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13268"/>
            <a:ext cx="7582693" cy="3450613"/>
          </a:xfrm>
        </p:spPr>
        <p:txBody>
          <a:bodyPr>
            <a:normAutofit/>
          </a:bodyPr>
          <a:lstStyle/>
          <a:p>
            <a:r>
              <a:rPr lang="de-CH" sz="3000" dirty="0"/>
              <a:t>Therapien Einzel; Gruppen</a:t>
            </a:r>
          </a:p>
          <a:p>
            <a:r>
              <a:rPr lang="de-CH" sz="3000" dirty="0"/>
              <a:t>Sprachabklärungen</a:t>
            </a:r>
          </a:p>
          <a:p>
            <a:r>
              <a:rPr lang="de-CH" sz="3000" dirty="0"/>
              <a:t>Beratung der Eltern und Lehrpersonen</a:t>
            </a:r>
          </a:p>
          <a:p>
            <a:r>
              <a:rPr lang="de-CH" sz="3000" dirty="0"/>
              <a:t>Sprachprävention in allen 3 Kindergärten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7590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84A7D7-F648-44EE-71A2-C19B7322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Team Logopädie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DD9FB-C6E6-8156-6BA4-CDE6549E4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3000" dirty="0"/>
              <a:t>Nicola Bertschinger</a:t>
            </a:r>
          </a:p>
          <a:p>
            <a:pPr lvl="1"/>
            <a:r>
              <a:rPr lang="de-CH" sz="3000" dirty="0">
                <a:hlinkClick r:id="rId2"/>
              </a:rPr>
              <a:t>nicola.bertschinger@win.ch</a:t>
            </a:r>
            <a:r>
              <a:rPr lang="de-CH" sz="3000" dirty="0"/>
              <a:t> / 079 459 48 73</a:t>
            </a:r>
          </a:p>
          <a:p>
            <a:r>
              <a:rPr lang="de-CH" sz="3000" dirty="0"/>
              <a:t>Susanne Häfeli	</a:t>
            </a:r>
          </a:p>
          <a:p>
            <a:pPr lvl="1"/>
            <a:r>
              <a:rPr lang="de-CH" sz="3000" dirty="0">
                <a:hlinkClick r:id="rId3"/>
              </a:rPr>
              <a:t>Susanne.haefeli@win.ch</a:t>
            </a:r>
            <a:r>
              <a:rPr lang="de-CH" sz="3000" dirty="0"/>
              <a:t> / 079 253 33 75</a:t>
            </a:r>
          </a:p>
        </p:txBody>
      </p:sp>
    </p:spTree>
    <p:extLst>
      <p:ext uri="{BB962C8B-B14F-4D97-AF65-F5344CB8AC3E}">
        <p14:creationId xmlns:p14="http://schemas.microsoft.com/office/powerpoint/2010/main" val="320003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994342" y="1742246"/>
            <a:ext cx="8229600" cy="12547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de-CH" altLang="de-DE" dirty="0"/>
          </a:p>
          <a:p>
            <a:pPr marL="827532" lvl="1" indent="-571500">
              <a:defRPr/>
            </a:pPr>
            <a:r>
              <a:rPr lang="de-CH" altLang="de-DE" sz="2400" dirty="0"/>
              <a:t>Bitte keine Elterntaxi</a:t>
            </a:r>
          </a:p>
          <a:p>
            <a:pPr marL="827532" lvl="1" indent="-571500">
              <a:defRPr/>
            </a:pPr>
            <a:r>
              <a:rPr lang="de-CH" altLang="de-DE" sz="2400" dirty="0"/>
              <a:t>Liegt in der Verantwortung der Eltern</a:t>
            </a:r>
          </a:p>
          <a:p>
            <a:pPr marL="571500" indent="-571500">
              <a:defRPr/>
            </a:pPr>
            <a:endParaRPr lang="de-CH" altLang="de-DE" sz="1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Schulweg …</a:t>
            </a:r>
            <a:br>
              <a:rPr lang="de-CH" dirty="0"/>
            </a:b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3A64D4-80AF-4827-B8EF-4DBBFBDDA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5348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C915BF5-8246-4DCD-AD31-BA423C92C26F}"/>
              </a:ext>
            </a:extLst>
          </p:cNvPr>
          <p:cNvSpPr txBox="1"/>
          <p:nvPr/>
        </p:nvSpPr>
        <p:spPr>
          <a:xfrm>
            <a:off x="1703829" y="467362"/>
            <a:ext cx="8810625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5000" b="1" dirty="0"/>
              <a:t>Die Kinder kommen zu Fuss</a:t>
            </a:r>
          </a:p>
        </p:txBody>
      </p:sp>
    </p:spTree>
    <p:extLst>
      <p:ext uri="{BB962C8B-B14F-4D97-AF65-F5344CB8AC3E}">
        <p14:creationId xmlns:p14="http://schemas.microsoft.com/office/powerpoint/2010/main" val="812782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E8FB1AF-26A4-4492-990A-A225471CA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9800"/>
            <a:ext cx="12299749" cy="6147992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C6B04E7-B937-19F4-47B1-88EE949E07D2}"/>
              </a:ext>
            </a:extLst>
          </p:cNvPr>
          <p:cNvSpPr txBox="1"/>
          <p:nvPr/>
        </p:nvSpPr>
        <p:spPr>
          <a:xfrm>
            <a:off x="9865250" y="1640441"/>
            <a:ext cx="2163178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5000" b="1" dirty="0"/>
              <a:t>Znüni</a:t>
            </a:r>
          </a:p>
        </p:txBody>
      </p:sp>
    </p:spTree>
    <p:extLst>
      <p:ext uri="{BB962C8B-B14F-4D97-AF65-F5344CB8AC3E}">
        <p14:creationId xmlns:p14="http://schemas.microsoft.com/office/powerpoint/2010/main" val="305862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981200" y="2160710"/>
            <a:ext cx="9073654" cy="3276921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de-CH" altLang="de-DE" sz="3000" dirty="0"/>
              <a:t>abwechslungsreich</a:t>
            </a:r>
          </a:p>
          <a:p>
            <a:pPr>
              <a:buFont typeface="Arial" charset="0"/>
              <a:buChar char="•"/>
            </a:pPr>
            <a:r>
              <a:rPr lang="de-CH" altLang="de-DE" sz="3000" dirty="0"/>
              <a:t>keine zuckerhaltige Nahrung wie z.B. Chips, Farmer, Joghurt</a:t>
            </a:r>
          </a:p>
          <a:p>
            <a:pPr>
              <a:buFont typeface="Arial" charset="0"/>
              <a:buChar char="•"/>
            </a:pPr>
            <a:r>
              <a:rPr lang="de-CH" altLang="de-DE" sz="3000" dirty="0"/>
              <a:t>Trinkmöglichkeit im Kindergarten</a:t>
            </a:r>
          </a:p>
          <a:p>
            <a:pPr>
              <a:buFont typeface="Arial" charset="0"/>
              <a:buChar char="•"/>
            </a:pPr>
            <a:r>
              <a:rPr lang="de-CH" altLang="de-DE" sz="3000" dirty="0"/>
              <a:t>keine Süssgetränke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Znüni</a:t>
            </a:r>
          </a:p>
        </p:txBody>
      </p:sp>
    </p:spTree>
    <p:extLst>
      <p:ext uri="{BB962C8B-B14F-4D97-AF65-F5344CB8AC3E}">
        <p14:creationId xmlns:p14="http://schemas.microsoft.com/office/powerpoint/2010/main" val="2298157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215F9B7-C9F0-4A5F-B345-8A871CBE0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526"/>
            <a:ext cx="12192000" cy="6043955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9B7DECB-FF00-2672-EE42-1DE8810A23D7}"/>
              </a:ext>
            </a:extLst>
          </p:cNvPr>
          <p:cNvSpPr txBox="1"/>
          <p:nvPr/>
        </p:nvSpPr>
        <p:spPr>
          <a:xfrm>
            <a:off x="8902723" y="4658362"/>
            <a:ext cx="289509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5000" b="1" dirty="0"/>
              <a:t>Waldtag</a:t>
            </a:r>
          </a:p>
        </p:txBody>
      </p:sp>
    </p:spTree>
    <p:extLst>
      <p:ext uri="{BB962C8B-B14F-4D97-AF65-F5344CB8AC3E}">
        <p14:creationId xmlns:p14="http://schemas.microsoft.com/office/powerpoint/2010/main" val="3957680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451579" y="1958270"/>
            <a:ext cx="8229600" cy="1470730"/>
          </a:xfrm>
        </p:spPr>
        <p:txBody>
          <a:bodyPr>
            <a:normAutofit fontScale="25000" lnSpcReduction="20000"/>
          </a:bodyPr>
          <a:lstStyle/>
          <a:p>
            <a:pPr marL="571500" indent="-571500">
              <a:defRPr/>
            </a:pPr>
            <a:r>
              <a:rPr lang="de-CH" altLang="de-DE" sz="12000" dirty="0"/>
              <a:t>dem Wetter angepasste Kleidung</a:t>
            </a:r>
          </a:p>
          <a:p>
            <a:pPr marL="571500" indent="-571500">
              <a:defRPr/>
            </a:pPr>
            <a:r>
              <a:rPr lang="de-CH" altLang="de-DE" sz="12000" dirty="0"/>
              <a:t>gute Schuhe</a:t>
            </a:r>
          </a:p>
          <a:p>
            <a:pPr marL="571500" indent="-571500">
              <a:defRPr/>
            </a:pPr>
            <a:r>
              <a:rPr lang="de-CH" altLang="de-DE" sz="12000" dirty="0"/>
              <a:t>Rucksack</a:t>
            </a:r>
          </a:p>
          <a:p>
            <a:pPr marL="571500" indent="-571500">
              <a:defRPr/>
            </a:pPr>
            <a:r>
              <a:rPr lang="de-CH" altLang="de-DE" sz="12000" dirty="0"/>
              <a:t>Znüni mit Getränk</a:t>
            </a:r>
          </a:p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721704"/>
          </a:xfrm>
        </p:spPr>
        <p:txBody>
          <a:bodyPr/>
          <a:lstStyle/>
          <a:p>
            <a:r>
              <a:rPr lang="de-CH" dirty="0"/>
              <a:t>Wald</a:t>
            </a:r>
          </a:p>
        </p:txBody>
      </p:sp>
      <p:pic>
        <p:nvPicPr>
          <p:cNvPr id="4" name="Bild 1" descr="IMG_46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382" y="448939"/>
            <a:ext cx="3462472" cy="258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0002 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382" y="3254277"/>
            <a:ext cx="3467933" cy="260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048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94079" y="2484193"/>
            <a:ext cx="8229600" cy="1254706"/>
          </a:xfrm>
        </p:spPr>
        <p:txBody>
          <a:bodyPr>
            <a:noAutofit/>
          </a:bodyPr>
          <a:lstStyle/>
          <a:p>
            <a:pPr marL="571500" indent="-571500">
              <a:defRPr/>
            </a:pPr>
            <a:r>
              <a:rPr lang="de-CH" altLang="de-DE" sz="3000" dirty="0"/>
              <a:t>Mathematik im Alltag</a:t>
            </a:r>
          </a:p>
          <a:p>
            <a:pPr marL="571500" indent="-571500">
              <a:defRPr/>
            </a:pPr>
            <a:r>
              <a:rPr lang="de-CH" altLang="de-DE" sz="3000" dirty="0"/>
              <a:t>Themenbezogene Kurswoche</a:t>
            </a:r>
          </a:p>
          <a:p>
            <a:pPr marL="571500" indent="-571500">
              <a:defRPr/>
            </a:pPr>
            <a:r>
              <a:rPr lang="de-CH" altLang="de-DE" sz="3000" dirty="0"/>
              <a:t>Klassenübergreifendes Lernen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Kinder begegnen Mathematik</a:t>
            </a:r>
          </a:p>
        </p:txBody>
      </p:sp>
      <p:pic>
        <p:nvPicPr>
          <p:cNvPr id="4" name="Picture 16" descr="DSC016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281" y="3321094"/>
            <a:ext cx="2643573" cy="198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SC_02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95" y="366781"/>
            <a:ext cx="2640760" cy="262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070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CH" sz="3000" dirty="0">
                <a:ea typeface="+mn-lt"/>
                <a:cs typeface="+mn-lt"/>
                <a:hlinkClick r:id="rId3"/>
              </a:rPr>
              <a:t>Elternrat – kurz erklärt! auf Vimeo</a:t>
            </a:r>
            <a:endParaRPr lang="de-CH" sz="3000" dirty="0"/>
          </a:p>
          <a:p>
            <a:pPr>
              <a:defRPr/>
            </a:pPr>
            <a:r>
              <a:rPr lang="de-CH" sz="3000" dirty="0"/>
              <a:t>jede Klasse hat ein/e Vertreter/in, Wahl Anfang Schuljahr am ersten Elternabend</a:t>
            </a:r>
            <a:endParaRPr lang="de-CH"/>
          </a:p>
          <a:p>
            <a:pPr>
              <a:defRPr/>
            </a:pPr>
            <a:r>
              <a:rPr lang="de-CH" sz="3000" dirty="0"/>
              <a:t>Sprecher/in der Eltern dieser Klasse</a:t>
            </a:r>
          </a:p>
          <a:p>
            <a:pPr>
              <a:defRPr/>
            </a:pPr>
            <a:r>
              <a:rPr lang="de-CH" sz="3000" dirty="0"/>
              <a:t>Mitarbeit im Elternrat</a:t>
            </a:r>
          </a:p>
          <a:p>
            <a:pPr marL="1370965" lvl="3" indent="0">
              <a:buNone/>
              <a:defRPr/>
            </a:pPr>
            <a:endParaRPr lang="de-CH" sz="3000" dirty="0"/>
          </a:p>
          <a:p>
            <a:pPr lvl="3">
              <a:defRPr/>
            </a:pP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Elternrat</a:t>
            </a:r>
          </a:p>
        </p:txBody>
      </p:sp>
    </p:spTree>
    <p:extLst>
      <p:ext uri="{BB962C8B-B14F-4D97-AF65-F5344CB8AC3E}">
        <p14:creationId xmlns:p14="http://schemas.microsoft.com/office/powerpoint/2010/main" val="322667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Elternrat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de-CH" sz="3000" dirty="0"/>
              <a:t>Förderung des Kontakts von Schule-Eltern</a:t>
            </a:r>
          </a:p>
          <a:p>
            <a:r>
              <a:rPr lang="de-CH" sz="3000" dirty="0"/>
              <a:t>Austausch, Verständnis fördern</a:t>
            </a:r>
          </a:p>
          <a:p>
            <a:r>
              <a:rPr lang="de-CH" sz="3000" b="1" dirty="0"/>
              <a:t>keine</a:t>
            </a:r>
            <a:r>
              <a:rPr lang="de-CH" sz="3000" dirty="0"/>
              <a:t> Aufsichtsfunktion</a:t>
            </a:r>
          </a:p>
          <a:p>
            <a:r>
              <a:rPr lang="de-CH" sz="3000" dirty="0"/>
              <a:t>Organisation Anlässe</a:t>
            </a:r>
          </a:p>
          <a:p>
            <a:r>
              <a:rPr lang="de-CH" sz="3000" dirty="0"/>
              <a:t>Elternbildung</a:t>
            </a:r>
          </a:p>
          <a:p>
            <a:pPr marL="0" indent="0">
              <a:buNone/>
            </a:pP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672911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Baum, Junge, Animierter Cartoon enthält.&#10;&#10;KI-generierte Inhalte können fehlerhaft sein.">
            <a:extLst>
              <a:ext uri="{FF2B5EF4-FFF2-40B4-BE49-F238E27FC236}">
                <a16:creationId xmlns:a16="http://schemas.microsoft.com/office/drawing/2014/main" id="{0C9B7AE0-D9E3-2F70-7772-AB5919E0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178" r="9090" b="7211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de-CH">
                <a:solidFill>
                  <a:srgbClr val="FFFFFE"/>
                </a:solidFill>
              </a:rPr>
              <a:t>Lehrpersonen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E29A2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Clr>
                <a:srgbClr val="E29A26"/>
              </a:buClr>
              <a:buNone/>
            </a:pPr>
            <a:endParaRPr lang="de-CH" altLang="de-DE" b="1" dirty="0">
              <a:solidFill>
                <a:srgbClr val="FFFFFE"/>
              </a:solidFill>
            </a:endParaRPr>
          </a:p>
          <a:p>
            <a:pPr>
              <a:buClr>
                <a:srgbClr val="E29A26"/>
              </a:buClr>
            </a:pPr>
            <a:r>
              <a:rPr lang="de-CH" altLang="de-DE" sz="3000" dirty="0" err="1">
                <a:solidFill>
                  <a:srgbClr val="FFFFFE"/>
                </a:solidFill>
              </a:rPr>
              <a:t>KiGa</a:t>
            </a:r>
            <a:r>
              <a:rPr lang="de-CH" altLang="de-DE" sz="3000" dirty="0">
                <a:solidFill>
                  <a:srgbClr val="FFFFFE"/>
                </a:solidFill>
              </a:rPr>
              <a:t> 1: Brigitte </a:t>
            </a:r>
            <a:r>
              <a:rPr lang="de-CH" altLang="de-DE" sz="3000" dirty="0" err="1">
                <a:solidFill>
                  <a:srgbClr val="FFFFFE"/>
                </a:solidFill>
              </a:rPr>
              <a:t>Borsani</a:t>
            </a:r>
            <a:endParaRPr lang="de-CH" altLang="de-DE" sz="3000" dirty="0">
              <a:solidFill>
                <a:srgbClr val="FFFFFE"/>
              </a:solidFill>
            </a:endParaRPr>
          </a:p>
          <a:p>
            <a:pPr>
              <a:buClr>
                <a:srgbClr val="E29A26"/>
              </a:buClr>
            </a:pPr>
            <a:r>
              <a:rPr lang="de-CH" altLang="de-DE" sz="3000" dirty="0" err="1">
                <a:solidFill>
                  <a:srgbClr val="FFFFFE"/>
                </a:solidFill>
              </a:rPr>
              <a:t>KiGa</a:t>
            </a:r>
            <a:r>
              <a:rPr lang="de-CH" altLang="de-DE" sz="3000" dirty="0">
                <a:solidFill>
                  <a:srgbClr val="FFFFFE"/>
                </a:solidFill>
              </a:rPr>
              <a:t> 2: Rebecca Reiser</a:t>
            </a:r>
          </a:p>
          <a:p>
            <a:pPr>
              <a:buClr>
                <a:srgbClr val="E29A26"/>
              </a:buClr>
            </a:pPr>
            <a:r>
              <a:rPr lang="de-CH" altLang="de-DE" sz="3000" dirty="0" err="1">
                <a:solidFill>
                  <a:srgbClr val="FFFFFE"/>
                </a:solidFill>
              </a:rPr>
              <a:t>KiGa</a:t>
            </a:r>
            <a:r>
              <a:rPr lang="de-CH" altLang="de-DE" sz="3000" dirty="0">
                <a:solidFill>
                  <a:srgbClr val="FFFFFE"/>
                </a:solidFill>
              </a:rPr>
              <a:t> 3: Marina Horber</a:t>
            </a:r>
          </a:p>
        </p:txBody>
      </p:sp>
    </p:spTree>
    <p:extLst>
      <p:ext uri="{BB962C8B-B14F-4D97-AF65-F5344CB8AC3E}">
        <p14:creationId xmlns:p14="http://schemas.microsoft.com/office/powerpoint/2010/main" val="3472211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491-D91F-B0EF-42BC-0DB4281B9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03FD6-DD59-5DAB-5F38-0858BA1E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Elternrat Termine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BC8C21-3DB2-5E42-BE82-218E4617A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CH" sz="1600" b="1" dirty="0"/>
          </a:p>
          <a:p>
            <a:pPr marL="892810" lvl="1" indent="-571500"/>
            <a:r>
              <a:rPr lang="de-CH" sz="3000" dirty="0"/>
              <a:t>	30.10.25</a:t>
            </a:r>
          </a:p>
          <a:p>
            <a:pPr marL="892810" lvl="1" indent="-571500"/>
            <a:r>
              <a:rPr lang="de-CH" sz="3000" dirty="0"/>
              <a:t>08.01.26</a:t>
            </a:r>
          </a:p>
          <a:p>
            <a:pPr marL="892810" lvl="1" indent="-571500"/>
            <a:r>
              <a:rPr lang="de-CH" sz="3000" dirty="0"/>
              <a:t>14.04.26</a:t>
            </a:r>
          </a:p>
        </p:txBody>
      </p:sp>
    </p:spTree>
    <p:extLst>
      <p:ext uri="{BB962C8B-B14F-4D97-AF65-F5344CB8AC3E}">
        <p14:creationId xmlns:p14="http://schemas.microsoft.com/office/powerpoint/2010/main" val="4050667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D5FAF-BB9C-889C-B0D3-FF88E4DD4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25C2C-9C88-029B-E82C-882C5E38C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Eltern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22ED14-E6E5-E897-8473-459166E94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de-CH" sz="3000" dirty="0"/>
              <a:t>Mithilfe an Anlässen</a:t>
            </a:r>
          </a:p>
          <a:p>
            <a:pPr marL="0" indent="0">
              <a:buNone/>
            </a:pP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848311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www.neuwiesen-bruehlberg.ch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59" y="1894258"/>
            <a:ext cx="10334795" cy="41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53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Elternkommunikation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11" y="1916832"/>
            <a:ext cx="4281626" cy="4136649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240018" y="-1005532"/>
            <a:ext cx="355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1025" name="Picture 1" descr="cid:0252e7b8-69cd-4cc8-8281-8f18f01ede94@win.ch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32" y="1916831"/>
            <a:ext cx="1947476" cy="421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201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Quartierverein Neuwiesen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32" y="1950720"/>
            <a:ext cx="9884226" cy="41027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17530" y="6165304"/>
            <a:ext cx="335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/>
              <a:t>www.winterthur-neuwiesen.ch</a:t>
            </a:r>
          </a:p>
        </p:txBody>
      </p:sp>
    </p:spTree>
    <p:extLst>
      <p:ext uri="{BB962C8B-B14F-4D97-AF65-F5344CB8AC3E}">
        <p14:creationId xmlns:p14="http://schemas.microsoft.com/office/powerpoint/2010/main" val="3095601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68761"/>
            <a:ext cx="5760640" cy="41677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35D9868-0A8E-4240-9F0E-FCCCA8172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96750" cy="6858000"/>
          </a:xfrm>
          <a:prstGeom prst="rect">
            <a:avLst/>
          </a:prstGeom>
        </p:spPr>
      </p:pic>
      <p:pic>
        <p:nvPicPr>
          <p:cNvPr id="8" name="Grafik 7" descr="Gedankenblase mit einfarbiger Füllung">
            <a:extLst>
              <a:ext uri="{FF2B5EF4-FFF2-40B4-BE49-F238E27FC236}">
                <a16:creationId xmlns:a16="http://schemas.microsoft.com/office/drawing/2014/main" id="{18CD814D-A06A-4694-A2E9-1E775A9B0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6175" y="-342901"/>
            <a:ext cx="4695825" cy="450532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98B5498-8742-4E23-BC96-C17DA247A7DD}"/>
              </a:ext>
            </a:extLst>
          </p:cNvPr>
          <p:cNvSpPr txBox="1"/>
          <p:nvPr/>
        </p:nvSpPr>
        <p:spPr>
          <a:xfrm>
            <a:off x="9255422" y="596028"/>
            <a:ext cx="588665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CH" sz="10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227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Baum, Junge, Animierter Cartoon enthält.&#10;&#10;KI-generierte Inhalte können fehlerhaft sein.">
            <a:extLst>
              <a:ext uri="{FF2B5EF4-FFF2-40B4-BE49-F238E27FC236}">
                <a16:creationId xmlns:a16="http://schemas.microsoft.com/office/drawing/2014/main" id="{9798DAA8-ECF8-F62A-ECAD-015564B96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6152" b="7237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de-CH" dirty="0" err="1">
                <a:solidFill>
                  <a:srgbClr val="FFFFFE"/>
                </a:solidFill>
              </a:rPr>
              <a:t>FachLehrpersonen</a:t>
            </a:r>
            <a:endParaRPr lang="de-CH" dirty="0">
              <a:solidFill>
                <a:srgbClr val="FFFFFE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E29A2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29A26"/>
              </a:buClr>
            </a:pPr>
            <a:r>
              <a:rPr lang="de-CH" altLang="de-DE" sz="3000" dirty="0">
                <a:solidFill>
                  <a:srgbClr val="FFFFFE"/>
                </a:solidFill>
              </a:rPr>
              <a:t>Sandra Rüegger </a:t>
            </a:r>
            <a:r>
              <a:rPr lang="de-CH" altLang="de-DE" sz="3000" dirty="0" err="1">
                <a:solidFill>
                  <a:srgbClr val="FFFFFE"/>
                </a:solidFill>
              </a:rPr>
              <a:t>Heierli</a:t>
            </a:r>
            <a:r>
              <a:rPr lang="de-CH" altLang="de-DE" sz="3000" dirty="0">
                <a:solidFill>
                  <a:srgbClr val="FFFFFE"/>
                </a:solidFill>
              </a:rPr>
              <a:t>, DaZ-Lehrerin und Heilpädagogin</a:t>
            </a:r>
          </a:p>
          <a:p>
            <a:pPr>
              <a:buClr>
                <a:srgbClr val="E29A26"/>
              </a:buClr>
            </a:pPr>
            <a:r>
              <a:rPr lang="de-CH" altLang="de-DE" sz="3000" dirty="0">
                <a:solidFill>
                  <a:srgbClr val="FFFFFE"/>
                </a:solidFill>
              </a:rPr>
              <a:t>Nathalie Portmann, IF-Lehrerin</a:t>
            </a:r>
          </a:p>
          <a:p>
            <a:pPr>
              <a:buClr>
                <a:srgbClr val="E29A26"/>
              </a:buClr>
            </a:pPr>
            <a:r>
              <a:rPr lang="de-CH" altLang="de-DE" sz="3000" dirty="0">
                <a:solidFill>
                  <a:srgbClr val="FFFFFE"/>
                </a:solidFill>
              </a:rPr>
              <a:t>Susanne Häfeli, Logopädin</a:t>
            </a:r>
          </a:p>
          <a:p>
            <a:pPr>
              <a:buClr>
                <a:srgbClr val="E29A26"/>
              </a:buClr>
            </a:pPr>
            <a:r>
              <a:rPr lang="de-CH" altLang="de-DE" sz="3000" dirty="0">
                <a:solidFill>
                  <a:srgbClr val="FFFFFE"/>
                </a:solidFill>
              </a:rPr>
              <a:t>Nicola </a:t>
            </a:r>
            <a:r>
              <a:rPr lang="de-CH" sz="3000" dirty="0">
                <a:solidFill>
                  <a:srgbClr val="FFFFFE"/>
                </a:solidFill>
              </a:rPr>
              <a:t>Bertschinger, Logopädin</a:t>
            </a:r>
            <a:endParaRPr lang="de-CH" altLang="de-DE" sz="30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08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EF00921-62D5-400F-B3A7-C9F966242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77" r="9090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  <p:sp>
        <p:nvSpPr>
          <p:cNvPr id="6152" name="Rectangle 6151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b="1" dirty="0">
                <a:solidFill>
                  <a:srgbClr val="FFFFFE"/>
                </a:solidFill>
              </a:rPr>
              <a:t>Schulergänzende Betreuung</a:t>
            </a:r>
          </a:p>
        </p:txBody>
      </p:sp>
      <p:cxnSp>
        <p:nvCxnSpPr>
          <p:cNvPr id="6154" name="Straight Connector 6153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2B75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F933492-3B6E-6BC6-632E-59F9C6D6A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F2B757"/>
              </a:buClr>
            </a:pPr>
            <a:r>
              <a:rPr lang="de-CH" sz="3000" dirty="0">
                <a:solidFill>
                  <a:srgbClr val="FFFFFE"/>
                </a:solidFill>
              </a:rPr>
              <a:t>Betreuungsleitung Markus </a:t>
            </a:r>
            <a:r>
              <a:rPr lang="de-CH" sz="3000" dirty="0" err="1">
                <a:solidFill>
                  <a:srgbClr val="FFFFFE"/>
                </a:solidFill>
              </a:rPr>
              <a:t>Starowetzky</a:t>
            </a:r>
            <a:endParaRPr lang="de-CH" sz="3000" dirty="0">
              <a:solidFill>
                <a:srgbClr val="FFFFFE"/>
              </a:solidFill>
            </a:endParaRPr>
          </a:p>
          <a:p>
            <a:pPr>
              <a:buClr>
                <a:srgbClr val="F2B757"/>
              </a:buClr>
            </a:pPr>
            <a:r>
              <a:rPr lang="de-CH" sz="3000" dirty="0">
                <a:solidFill>
                  <a:srgbClr val="FFFFFE"/>
                </a:solidFill>
              </a:rPr>
              <a:t>2 Gruppen</a:t>
            </a:r>
          </a:p>
          <a:p>
            <a:pPr>
              <a:buClr>
                <a:srgbClr val="F2B757"/>
              </a:buClr>
            </a:pPr>
            <a:r>
              <a:rPr lang="de-CH" sz="3000" dirty="0">
                <a:solidFill>
                  <a:srgbClr val="FFFFFE"/>
                </a:solidFill>
              </a:rPr>
              <a:t>11 Mitarbeitende</a:t>
            </a:r>
          </a:p>
        </p:txBody>
      </p:sp>
    </p:spTree>
    <p:extLst>
      <p:ext uri="{BB962C8B-B14F-4D97-AF65-F5344CB8AC3E}">
        <p14:creationId xmlns:p14="http://schemas.microsoft.com/office/powerpoint/2010/main" val="2113223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Cartoon, Animierter Cartoon, Kinderkunst, Animation enthält.&#10;&#10;KI-generierte Inhalte können fehlerhaft sein.">
            <a:extLst>
              <a:ext uri="{FF2B5EF4-FFF2-40B4-BE49-F238E27FC236}">
                <a16:creationId xmlns:a16="http://schemas.microsoft.com/office/drawing/2014/main" id="{4637FA7D-7D45-B0B8-4A23-B6C9D478D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23390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rgbClr val="FFFFFE"/>
                </a:solidFill>
              </a:rPr>
              <a:t>Gruppe </a:t>
            </a:r>
            <a:r>
              <a:rPr lang="de-CH" dirty="0" err="1">
                <a:solidFill>
                  <a:srgbClr val="FFFFFE"/>
                </a:solidFill>
              </a:rPr>
              <a:t>Biendli</a:t>
            </a:r>
            <a:endParaRPr lang="de-CH" dirty="0">
              <a:solidFill>
                <a:srgbClr val="FFFFFE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F9AF3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9AF36"/>
              </a:buClr>
            </a:pPr>
            <a:r>
              <a:rPr lang="de-CH" sz="3000" dirty="0">
                <a:solidFill>
                  <a:srgbClr val="FFFFFE"/>
                </a:solidFill>
              </a:rPr>
              <a:t>1. </a:t>
            </a:r>
            <a:r>
              <a:rPr lang="de-CH" sz="3000" dirty="0" err="1">
                <a:solidFill>
                  <a:srgbClr val="FFFFFE"/>
                </a:solidFill>
              </a:rPr>
              <a:t>Kiga</a:t>
            </a:r>
            <a:r>
              <a:rPr lang="de-CH" sz="3000" dirty="0">
                <a:solidFill>
                  <a:srgbClr val="FFFFFE"/>
                </a:solidFill>
              </a:rPr>
              <a:t> bis 2. Klasse</a:t>
            </a:r>
          </a:p>
          <a:p>
            <a:pPr>
              <a:buClr>
                <a:srgbClr val="F9AF36"/>
              </a:buClr>
            </a:pPr>
            <a:r>
              <a:rPr lang="de-CH" sz="3000" dirty="0">
                <a:solidFill>
                  <a:srgbClr val="FFFFFE"/>
                </a:solidFill>
              </a:rPr>
              <a:t>Gruppenleitung Sabrina </a:t>
            </a:r>
            <a:r>
              <a:rPr lang="de-CH" sz="3000" dirty="0" err="1">
                <a:solidFill>
                  <a:srgbClr val="FFFFFE"/>
                </a:solidFill>
              </a:rPr>
              <a:t>Bellusci</a:t>
            </a:r>
            <a:endParaRPr lang="de-CH" sz="3000" dirty="0">
              <a:solidFill>
                <a:srgbClr val="FFFFFE"/>
              </a:solidFill>
            </a:endParaRPr>
          </a:p>
          <a:p>
            <a:pPr>
              <a:buClr>
                <a:srgbClr val="F9AF36"/>
              </a:buClr>
            </a:pPr>
            <a:r>
              <a:rPr lang="de-CH" sz="3000" dirty="0">
                <a:solidFill>
                  <a:srgbClr val="FFFFFE"/>
                </a:solidFill>
              </a:rPr>
              <a:t>Abholen im </a:t>
            </a:r>
            <a:r>
              <a:rPr lang="de-CH" sz="3000" dirty="0" err="1">
                <a:solidFill>
                  <a:srgbClr val="FFFFFE"/>
                </a:solidFill>
              </a:rPr>
              <a:t>Kiga</a:t>
            </a:r>
            <a:r>
              <a:rPr lang="de-CH" sz="3000" dirty="0">
                <a:solidFill>
                  <a:srgbClr val="FFFFFE"/>
                </a:solidFill>
              </a:rPr>
              <a:t> um 11.50 und 15.25</a:t>
            </a:r>
          </a:p>
          <a:p>
            <a:pPr>
              <a:buClr>
                <a:srgbClr val="F9AF36"/>
              </a:buClr>
            </a:pPr>
            <a:r>
              <a:rPr lang="de-CH" sz="3000" dirty="0">
                <a:solidFill>
                  <a:srgbClr val="FFFFFE"/>
                </a:solidFill>
              </a:rPr>
              <a:t>In </a:t>
            </a:r>
            <a:r>
              <a:rPr lang="de-CH" sz="3000" dirty="0" err="1">
                <a:solidFill>
                  <a:srgbClr val="FFFFFE"/>
                </a:solidFill>
              </a:rPr>
              <a:t>Kiga</a:t>
            </a:r>
            <a:r>
              <a:rPr lang="de-CH" sz="3000" dirty="0">
                <a:solidFill>
                  <a:srgbClr val="FFFFFE"/>
                </a:solidFill>
              </a:rPr>
              <a:t> bringen nach </a:t>
            </a:r>
            <a:r>
              <a:rPr lang="de-CH" sz="3000" dirty="0" err="1">
                <a:solidFill>
                  <a:srgbClr val="FFFFFE"/>
                </a:solidFill>
              </a:rPr>
              <a:t>MoBe</a:t>
            </a:r>
            <a:r>
              <a:rPr lang="de-CH" sz="3000" dirty="0">
                <a:solidFill>
                  <a:srgbClr val="FFFFFE"/>
                </a:solidFill>
              </a:rPr>
              <a:t> 08.15</a:t>
            </a:r>
          </a:p>
          <a:p>
            <a:pPr>
              <a:buClr>
                <a:srgbClr val="F9AF36"/>
              </a:buClr>
            </a:pPr>
            <a:r>
              <a:rPr lang="de-CH" sz="3000" dirty="0">
                <a:solidFill>
                  <a:srgbClr val="FFFFFE"/>
                </a:solidFill>
              </a:rPr>
              <a:t>In </a:t>
            </a:r>
            <a:r>
              <a:rPr lang="de-CH" sz="3000" dirty="0" err="1">
                <a:solidFill>
                  <a:srgbClr val="FFFFFE"/>
                </a:solidFill>
              </a:rPr>
              <a:t>Kiga</a:t>
            </a:r>
            <a:r>
              <a:rPr lang="de-CH" sz="3000" dirty="0">
                <a:solidFill>
                  <a:srgbClr val="FFFFFE"/>
                </a:solidFill>
              </a:rPr>
              <a:t> bringen nach Mittag 13.40</a:t>
            </a:r>
          </a:p>
          <a:p>
            <a:pPr lvl="1">
              <a:buClr>
                <a:srgbClr val="F9AF36"/>
              </a:buClr>
            </a:pPr>
            <a:endParaRPr lang="de-CH" dirty="0">
              <a:solidFill>
                <a:srgbClr val="FFFFFE"/>
              </a:solidFill>
            </a:endParaRPr>
          </a:p>
          <a:p>
            <a:pPr lvl="1">
              <a:buClr>
                <a:srgbClr val="F9AF36"/>
              </a:buClr>
            </a:pPr>
            <a:endParaRPr lang="de-CH" dirty="0">
              <a:solidFill>
                <a:srgbClr val="FFFFFE"/>
              </a:solidFill>
            </a:endParaRPr>
          </a:p>
          <a:p>
            <a:pPr lvl="1">
              <a:buClr>
                <a:srgbClr val="F9AF36"/>
              </a:buClr>
            </a:pPr>
            <a:endParaRPr lang="de-CH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60C8C-593F-6BA7-9398-D39825E05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Animierter Cartoon, Cartoon, Junge, Zeichnung enthält.&#10;&#10;KI-generierte Inhalte können fehlerhaft sein.">
            <a:extLst>
              <a:ext uri="{FF2B5EF4-FFF2-40B4-BE49-F238E27FC236}">
                <a16:creationId xmlns:a16="http://schemas.microsoft.com/office/drawing/2014/main" id="{7733647D-6870-B4D0-1A2D-2652265A89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90" r="9090" b="2899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0F5A35-FB68-E7E8-6BC1-DACC21C8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rgbClr val="FFFFFE"/>
                </a:solidFill>
              </a:rPr>
              <a:t>Gruppe Adler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3A93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826407F-6F71-555D-FF56-24DC2C99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3A932"/>
              </a:buClr>
            </a:pPr>
            <a:endParaRPr lang="de-CH" dirty="0">
              <a:solidFill>
                <a:srgbClr val="FFFFFE"/>
              </a:solidFill>
            </a:endParaRPr>
          </a:p>
          <a:p>
            <a:pPr>
              <a:buClr>
                <a:srgbClr val="F3A932"/>
              </a:buClr>
            </a:pPr>
            <a:r>
              <a:rPr lang="de-CH" sz="3000" dirty="0">
                <a:solidFill>
                  <a:srgbClr val="FFFFFE"/>
                </a:solidFill>
              </a:rPr>
              <a:t>3. Klasse bis 6. Klasse</a:t>
            </a:r>
          </a:p>
          <a:p>
            <a:pPr>
              <a:buClr>
                <a:srgbClr val="F3A932"/>
              </a:buClr>
            </a:pPr>
            <a:r>
              <a:rPr lang="de-CH" sz="3000" dirty="0">
                <a:solidFill>
                  <a:srgbClr val="FFFFFE"/>
                </a:solidFill>
              </a:rPr>
              <a:t>Gruppenleitung Helga Streuli</a:t>
            </a:r>
          </a:p>
          <a:p>
            <a:pPr lvl="1">
              <a:buClr>
                <a:srgbClr val="F3A932"/>
              </a:buClr>
            </a:pPr>
            <a:endParaRPr lang="de-CH" dirty="0">
              <a:solidFill>
                <a:srgbClr val="FFFFFE"/>
              </a:solidFill>
            </a:endParaRPr>
          </a:p>
          <a:p>
            <a:pPr lvl="1">
              <a:buClr>
                <a:srgbClr val="F3A932"/>
              </a:buClr>
            </a:pPr>
            <a:endParaRPr lang="de-CH" dirty="0">
              <a:solidFill>
                <a:srgbClr val="FFFFFE"/>
              </a:solidFill>
            </a:endParaRPr>
          </a:p>
          <a:p>
            <a:pPr lvl="1">
              <a:buClr>
                <a:srgbClr val="F3A932"/>
              </a:buClr>
            </a:pPr>
            <a:endParaRPr lang="de-CH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49868-E1FA-41DC-C1C5-26B8AF577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FE5A6B-2D2E-8F92-798C-44B1EC8C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0677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  <p:sp>
        <p:nvSpPr>
          <p:cNvPr id="6159" name="Rectangle 6158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593EA9D-6F36-2AC2-6828-01F72186C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b="1" dirty="0">
                <a:solidFill>
                  <a:srgbClr val="FFFFFE"/>
                </a:solidFill>
              </a:rPr>
              <a:t>Schulergänzende Betreuung</a:t>
            </a:r>
          </a:p>
        </p:txBody>
      </p: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FFC3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F5E4D5E-E13F-EAA2-0B2B-CACEA1443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Morgenbetreuung 7-9 Uhr</a:t>
            </a:r>
          </a:p>
          <a:p>
            <a:pPr>
              <a:buClr>
                <a:srgbClr val="FFC362"/>
              </a:buClr>
            </a:pPr>
            <a:r>
              <a:rPr lang="de-CH" sz="3000" dirty="0">
                <a:solidFill>
                  <a:srgbClr val="FFFFFE"/>
                </a:solidFill>
              </a:rPr>
              <a:t>Tagesbetreuung 11.50-18 Uhr</a:t>
            </a:r>
          </a:p>
        </p:txBody>
      </p:sp>
    </p:spTree>
    <p:extLst>
      <p:ext uri="{BB962C8B-B14F-4D97-AF65-F5344CB8AC3E}">
        <p14:creationId xmlns:p14="http://schemas.microsoft.com/office/powerpoint/2010/main" val="383300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BACFF-9220-5219-E4F6-30AA0D9F1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934767-CAA9-D576-226E-6FD42864B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77" r="9090"/>
          <a:stretch>
            <a:fillRect/>
          </a:stretch>
        </p:blipFill>
        <p:spPr>
          <a:xfrm>
            <a:off x="2" y="10"/>
            <a:ext cx="12191695" cy="685799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  <p:sp>
        <p:nvSpPr>
          <p:cNvPr id="6152" name="Rectangle 6151">
            <a:extLst>
              <a:ext uri="{FF2B5EF4-FFF2-40B4-BE49-F238E27FC236}">
                <a16:creationId xmlns:a16="http://schemas.microsoft.com/office/drawing/2014/main" id="{D9CCEFCD-A428-E9FB-319D-D9FA86A69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9500FF5-29D8-CA12-1C1E-4A19BE495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de-CH" altLang="de-DE" b="1" dirty="0">
                <a:solidFill>
                  <a:srgbClr val="FFFFFE"/>
                </a:solidFill>
              </a:rPr>
              <a:t>Schulergänzende Betreuung</a:t>
            </a:r>
          </a:p>
        </p:txBody>
      </p:sp>
      <p:cxnSp>
        <p:nvCxnSpPr>
          <p:cNvPr id="6154" name="Straight Connector 6153">
            <a:extLst>
              <a:ext uri="{FF2B5EF4-FFF2-40B4-BE49-F238E27FC236}">
                <a16:creationId xmlns:a16="http://schemas.microsoft.com/office/drawing/2014/main" id="{35F01F71-40BF-2D9C-CCDD-0959F829E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2B75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D1925DB-69E4-C4DB-5BC3-0E25645DD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F2B757"/>
              </a:buClr>
            </a:pPr>
            <a:r>
              <a:rPr lang="de-CH" sz="3000" dirty="0">
                <a:solidFill>
                  <a:srgbClr val="FFFFFE"/>
                </a:solidFill>
              </a:rPr>
              <a:t>Telefonnummer: 052 267 19 64 oder </a:t>
            </a:r>
            <a:r>
              <a:rPr lang="de-CH" sz="3000" dirty="0" err="1">
                <a:solidFill>
                  <a:srgbClr val="FFFFFE"/>
                </a:solidFill>
              </a:rPr>
              <a:t>Schoolfox</a:t>
            </a:r>
            <a:r>
              <a:rPr lang="de-CH" sz="3000" dirty="0">
                <a:solidFill>
                  <a:srgbClr val="FFFFFE"/>
                </a:solidFill>
              </a:rPr>
              <a:t> (Betreuungskanal)</a:t>
            </a:r>
          </a:p>
          <a:p>
            <a:pPr>
              <a:buClr>
                <a:srgbClr val="F2B757"/>
              </a:buClr>
            </a:pPr>
            <a:r>
              <a:rPr lang="de-CH" sz="3000" dirty="0">
                <a:solidFill>
                  <a:srgbClr val="FFFFFE"/>
                </a:solidFill>
                <a:ea typeface="+mn-lt"/>
                <a:cs typeface="+mn-lt"/>
                <a:hlinkClick r:id="rId4"/>
              </a:rPr>
              <a:t>betreuung.neuwiesen@win.ch</a:t>
            </a:r>
            <a:endParaRPr lang="de-CH" sz="3000" dirty="0">
              <a:solidFill>
                <a:srgbClr val="FFFFFE"/>
              </a:solidFill>
              <a:ea typeface="+mn-lt"/>
              <a:cs typeface="+mn-lt"/>
            </a:endParaRPr>
          </a:p>
          <a:p>
            <a:pPr>
              <a:buClr>
                <a:srgbClr val="F2B757"/>
              </a:buClr>
            </a:pPr>
            <a:r>
              <a:rPr lang="de-CH" sz="3000" dirty="0">
                <a:solidFill>
                  <a:srgbClr val="FFFFFE"/>
                </a:solidFill>
              </a:rPr>
              <a:t>Kinder ausserhalb der Stosszeiten abholen: vor 16 Uhr oder nach 16.45 Uhr</a:t>
            </a:r>
          </a:p>
        </p:txBody>
      </p:sp>
    </p:spTree>
    <p:extLst>
      <p:ext uri="{BB962C8B-B14F-4D97-AF65-F5344CB8AC3E}">
        <p14:creationId xmlns:p14="http://schemas.microsoft.com/office/powerpoint/2010/main" val="3921178877"/>
      </p:ext>
    </p:extLst>
  </p:cSld>
  <p:clrMapOvr>
    <a:masterClrMapping/>
  </p:clrMapOvr>
</p:sld>
</file>

<file path=ppt/theme/theme1.xml><?xml version="1.0" encoding="utf-8"?>
<a:theme xmlns:a="http://schemas.openxmlformats.org/drawingml/2006/main" name="Katalog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EFAEE49E659A846BC86598904A4991B" ma:contentTypeVersion="15" ma:contentTypeDescription="Ein neues Dokument erstellen." ma:contentTypeScope="" ma:versionID="8cb89fa142ddf31e716e079fb7214171">
  <xsd:schema xmlns:xsd="http://www.w3.org/2001/XMLSchema" xmlns:xs="http://www.w3.org/2001/XMLSchema" xmlns:p="http://schemas.microsoft.com/office/2006/metadata/properties" xmlns:ns2="04356371-3a3a-42f7-ae03-e26f89dc4a0b" xmlns:ns3="2a92aee8-fef3-4232-b04c-32a6ef01de3a" targetNamespace="http://schemas.microsoft.com/office/2006/metadata/properties" ma:root="true" ma:fieldsID="ad9faed3251df01752344143bd3bf625" ns2:_="" ns3:_="">
    <xsd:import namespace="04356371-3a3a-42f7-ae03-e26f89dc4a0b"/>
    <xsd:import namespace="2a92aee8-fef3-4232-b04c-32a6ef01de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56371-3a3a-42f7-ae03-e26f89dc4a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cbfd8b85-af2f-4a6c-80c8-f85a1bebb7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2aee8-fef3-4232-b04c-32a6ef01de3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02e8cce-9b4a-4397-893a-2355992eee89}" ma:internalName="TaxCatchAll" ma:showField="CatchAllData" ma:web="2a92aee8-fef3-4232-b04c-32a6ef01de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356371-3a3a-42f7-ae03-e26f89dc4a0b">
      <Terms xmlns="http://schemas.microsoft.com/office/infopath/2007/PartnerControls"/>
    </lcf76f155ced4ddcb4097134ff3c332f>
    <TaxCatchAll xmlns="2a92aee8-fef3-4232-b04c-32a6ef01de3a" xsi:nil="true"/>
  </documentManagement>
</p:properties>
</file>

<file path=customXml/itemProps1.xml><?xml version="1.0" encoding="utf-8"?>
<ds:datastoreItem xmlns:ds="http://schemas.openxmlformats.org/officeDocument/2006/customXml" ds:itemID="{058E7FB0-EAD2-4621-B4DA-9265393AA6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0F6868-9F5D-47EA-9A7F-CAAC032C46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356371-3a3a-42f7-ae03-e26f89dc4a0b"/>
    <ds:schemaRef ds:uri="2a92aee8-fef3-4232-b04c-32a6ef01de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077F79-30FB-4C07-AF6C-575908B9FC38}">
  <ds:schemaRefs>
    <ds:schemaRef ds:uri="2a92aee8-fef3-4232-b04c-32a6ef01de3a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04356371-3a3a-42f7-ae03-e26f89dc4a0b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609</Words>
  <Application>Microsoft Office PowerPoint</Application>
  <PresentationFormat>Widescreen</PresentationFormat>
  <Paragraphs>228</Paragraphs>
  <Slides>35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Katalog</vt:lpstr>
      <vt:lpstr>Kindergarten Schützenwiese</vt:lpstr>
      <vt:lpstr>Programm</vt:lpstr>
      <vt:lpstr>Lehrpersonen</vt:lpstr>
      <vt:lpstr>FachLehrpersonen</vt:lpstr>
      <vt:lpstr>Schulergänzende Betreuung</vt:lpstr>
      <vt:lpstr>Gruppe Biendli</vt:lpstr>
      <vt:lpstr>Gruppe Adler</vt:lpstr>
      <vt:lpstr>Schulergänzende Betreuung</vt:lpstr>
      <vt:lpstr>Schulergänzende Betreuung</vt:lpstr>
      <vt:lpstr>Schulergänzende Betreuung</vt:lpstr>
      <vt:lpstr>Mitnehmen</vt:lpstr>
      <vt:lpstr>Schnuppern</vt:lpstr>
      <vt:lpstr>Ferienhort</vt:lpstr>
      <vt:lpstr>Allgemeine Informationen Der Kindergarten als erste Stufe</vt:lpstr>
      <vt:lpstr>Kindergarten und Lehrplan 21</vt:lpstr>
      <vt:lpstr>Lehrplan 21 …</vt:lpstr>
      <vt:lpstr>Kinder mit besonderen Bedürfnissen</vt:lpstr>
      <vt:lpstr>Integrative Förderung</vt:lpstr>
      <vt:lpstr>DaZ – Deutsch als Zweitsprache</vt:lpstr>
      <vt:lpstr>Logopädie</vt:lpstr>
      <vt:lpstr>Team Logopädie</vt:lpstr>
      <vt:lpstr>Schulweg … </vt:lpstr>
      <vt:lpstr>PowerPoint Presentation</vt:lpstr>
      <vt:lpstr>Znüni</vt:lpstr>
      <vt:lpstr>PowerPoint Presentation</vt:lpstr>
      <vt:lpstr>Wald</vt:lpstr>
      <vt:lpstr>Kinder begegnen Mathematik</vt:lpstr>
      <vt:lpstr>Elternrat</vt:lpstr>
      <vt:lpstr>Elternrat</vt:lpstr>
      <vt:lpstr>Elternrat Termine</vt:lpstr>
      <vt:lpstr>Eltern</vt:lpstr>
      <vt:lpstr>www.neuwiesen-bruehlberg.ch</vt:lpstr>
      <vt:lpstr>Elternkommunikation</vt:lpstr>
      <vt:lpstr>Quartierverein Neuwiesen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Zumstein</dc:creator>
  <cp:lastModifiedBy>Thomas Zumstein</cp:lastModifiedBy>
  <cp:revision>171</cp:revision>
  <dcterms:created xsi:type="dcterms:W3CDTF">2024-06-10T13:46:25Z</dcterms:created>
  <dcterms:modified xsi:type="dcterms:W3CDTF">2025-06-24T11:58:50Z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0x0101001EFAEE49E659A846BC86598904A4991B</vt:lpwstr>
  </property>
  <property fmtid="{D5CDD505-2E9C-101B-9397-08002B2CF9AE}" pid="3" name="MediaServiceImageTags">
    <vt:lpwstr/>
  </property>
</Properties>
</file>